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7" r:id="rId5"/>
    <p:sldId id="260" r:id="rId6"/>
    <p:sldId id="261" r:id="rId7"/>
    <p:sldId id="262" r:id="rId8"/>
    <p:sldId id="263" r:id="rId9"/>
    <p:sldId id="265" r:id="rId10"/>
    <p:sldId id="266" r:id="rId11"/>
    <p:sldId id="268" r:id="rId12"/>
    <p:sldId id="269" r:id="rId13"/>
    <p:sldId id="270" r:id="rId14"/>
    <p:sldId id="271" r:id="rId15"/>
    <p:sldId id="259" r:id="rId16"/>
    <p:sldId id="26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18" d="100"/>
          <a:sy n="118" d="100"/>
        </p:scale>
        <p:origin x="-1434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7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0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1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84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24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2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31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185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08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63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972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C8BD9-0082-7C43-8621-63E8A5008131}" type="datetimeFigureOut">
              <a:rPr lang="en-US" smtClean="0"/>
              <a:t>6/3/2013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599F31-7D4F-4640-AE4F-00ED55CC00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3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9100" y="292100"/>
            <a:ext cx="3187700" cy="3594099"/>
          </a:xfrm>
        </p:spPr>
        <p:txBody>
          <a:bodyPr/>
          <a:lstStyle/>
          <a:p>
            <a:r>
              <a:rPr lang="en-US" dirty="0" smtClean="0"/>
              <a:t>Reviving the St. Johns River to the Sea Loop Tour</a:t>
            </a:r>
            <a:endParaRPr lang="en-US" dirty="0"/>
          </a:p>
        </p:txBody>
      </p:sp>
      <p:pic>
        <p:nvPicPr>
          <p:cNvPr id="4" name="Picture 3" descr="STJR2C.000logo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600" y="190500"/>
            <a:ext cx="4572000" cy="6462677"/>
          </a:xfrm>
          <a:prstGeom prst="rect">
            <a:avLst/>
          </a:prstGeom>
        </p:spPr>
      </p:pic>
      <p:pic>
        <p:nvPicPr>
          <p:cNvPr id="5" name="Picture 4" descr="images-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4140200"/>
            <a:ext cx="1930400" cy="2359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217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And found a new way to see old Florida</a:t>
            </a:r>
            <a:endParaRPr lang="en-US" sz="3600" dirty="0"/>
          </a:p>
        </p:txBody>
      </p:sp>
      <p:pic>
        <p:nvPicPr>
          <p:cNvPr id="4" name="Picture 3" descr="STJR2C.1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350057"/>
            <a:ext cx="8093172" cy="5398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77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JR2C.065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901700"/>
            <a:ext cx="3886200" cy="5829300"/>
          </a:xfrm>
          <a:prstGeom prst="rect">
            <a:avLst/>
          </a:prstGeom>
        </p:spPr>
      </p:pic>
      <p:pic>
        <p:nvPicPr>
          <p:cNvPr id="5" name="Picture 4" descr="STJR2C.028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8578" y="114300"/>
            <a:ext cx="4379362" cy="2921000"/>
          </a:xfrm>
          <a:prstGeom prst="rect">
            <a:avLst/>
          </a:prstGeom>
        </p:spPr>
      </p:pic>
      <p:pic>
        <p:nvPicPr>
          <p:cNvPr id="6" name="Picture 5" descr="STJR2C.028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195" y="3683000"/>
            <a:ext cx="4567865" cy="304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7089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JR2C.146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939800"/>
            <a:ext cx="3175000" cy="5168900"/>
          </a:xfrm>
          <a:prstGeom prst="rect">
            <a:avLst/>
          </a:prstGeom>
        </p:spPr>
      </p:pic>
      <p:pic>
        <p:nvPicPr>
          <p:cNvPr id="5" name="Picture 4" descr="STJR2C.14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900" y="114300"/>
            <a:ext cx="4815840" cy="3068124"/>
          </a:xfrm>
          <a:prstGeom prst="rect">
            <a:avLst/>
          </a:prstGeom>
        </p:spPr>
      </p:pic>
      <p:pic>
        <p:nvPicPr>
          <p:cNvPr id="6" name="Picture 5" descr="STJR2C.14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100" y="3454400"/>
            <a:ext cx="5003800" cy="333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519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JR2C.03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177800"/>
            <a:ext cx="3111500" cy="4572000"/>
          </a:xfrm>
          <a:prstGeom prst="rect">
            <a:avLst/>
          </a:prstGeom>
        </p:spPr>
      </p:pic>
      <p:pic>
        <p:nvPicPr>
          <p:cNvPr id="5" name="Picture 4" descr="STJR2C.059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758" y="177800"/>
            <a:ext cx="5464682" cy="3644900"/>
          </a:xfrm>
          <a:prstGeom prst="rect">
            <a:avLst/>
          </a:prstGeom>
        </p:spPr>
      </p:pic>
      <p:pic>
        <p:nvPicPr>
          <p:cNvPr id="6" name="Picture 5" descr="STJR2C.066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3936999"/>
            <a:ext cx="4521200" cy="2888543"/>
          </a:xfrm>
          <a:prstGeom prst="rect">
            <a:avLst/>
          </a:prstGeom>
        </p:spPr>
      </p:pic>
      <p:pic>
        <p:nvPicPr>
          <p:cNvPr id="7" name="Picture 6" descr="STJR2C.083i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902670"/>
            <a:ext cx="3200400" cy="192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897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TJR2C.11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520700"/>
            <a:ext cx="1950720" cy="2926080"/>
          </a:xfrm>
          <a:prstGeom prst="rect">
            <a:avLst/>
          </a:prstGeom>
        </p:spPr>
      </p:pic>
      <p:pic>
        <p:nvPicPr>
          <p:cNvPr id="5" name="Picture 4" descr="STJR2C.042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200" y="139700"/>
            <a:ext cx="2425700" cy="3638550"/>
          </a:xfrm>
          <a:prstGeom prst="rect">
            <a:avLst/>
          </a:prstGeom>
        </p:spPr>
      </p:pic>
      <p:pic>
        <p:nvPicPr>
          <p:cNvPr id="6" name="Picture 5" descr="STJR2C.083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1073150"/>
            <a:ext cx="3784600" cy="5676900"/>
          </a:xfrm>
          <a:prstGeom prst="rect">
            <a:avLst/>
          </a:prstGeom>
        </p:spPr>
      </p:pic>
      <p:pic>
        <p:nvPicPr>
          <p:cNvPr id="7" name="Picture 6" descr="STJR2C.15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3911600"/>
            <a:ext cx="4737100" cy="289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8956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600"/>
            <a:ext cx="3619500" cy="65024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We are currently in the planning stages of a  </a:t>
            </a:r>
            <a:r>
              <a:rPr lang="en-US" sz="3600" dirty="0" err="1" smtClean="0"/>
              <a:t>relaunch</a:t>
            </a:r>
            <a:r>
              <a:rPr lang="en-US" sz="3600" dirty="0" smtClean="0"/>
              <a:t>. The first tour is scheduled for the week of Nov. 9-15. Subsequent tours will be schedule in 2014  and beyond  </a:t>
            </a:r>
            <a:endParaRPr lang="en-US" sz="3600" dirty="0"/>
          </a:p>
        </p:txBody>
      </p:sp>
      <p:pic>
        <p:nvPicPr>
          <p:cNvPr id="4" name="Picture 3" descr="SJR2C Overview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826" y="0"/>
            <a:ext cx="5265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45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We will be back </a:t>
            </a:r>
            <a:endParaRPr lang="en-US" sz="6000" dirty="0"/>
          </a:p>
        </p:txBody>
      </p:sp>
      <p:pic>
        <p:nvPicPr>
          <p:cNvPr id="4" name="Picture 3" descr="STJR2C.17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0453" y="1536700"/>
            <a:ext cx="3412067" cy="5118100"/>
          </a:xfrm>
          <a:prstGeom prst="rect">
            <a:avLst/>
          </a:prstGeom>
        </p:spPr>
      </p:pic>
      <p:pic>
        <p:nvPicPr>
          <p:cNvPr id="5" name="Picture 4" descr="STJR2C.083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1300"/>
            <a:ext cx="3403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6735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3700"/>
            <a:ext cx="3873500" cy="3771900"/>
          </a:xfrm>
        </p:spPr>
        <p:txBody>
          <a:bodyPr>
            <a:normAutofit/>
          </a:bodyPr>
          <a:lstStyle/>
          <a:p>
            <a:r>
              <a:rPr lang="en-US" dirty="0" smtClean="0"/>
              <a:t>It was a good idea then.</a:t>
            </a:r>
            <a:br>
              <a:rPr lang="en-US" dirty="0" smtClean="0"/>
            </a:br>
            <a:r>
              <a:rPr lang="en-US" dirty="0" smtClean="0"/>
              <a:t>It’s a better idea now</a:t>
            </a:r>
            <a:endParaRPr lang="en-US" dirty="0"/>
          </a:p>
        </p:txBody>
      </p:sp>
      <p:pic>
        <p:nvPicPr>
          <p:cNvPr id="4" name="Content Placeholder 3" descr="STJR2C.000map.t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2" b="11302"/>
          <a:stretch>
            <a:fillRect/>
          </a:stretch>
        </p:blipFill>
        <p:spPr>
          <a:xfrm>
            <a:off x="4699000" y="736600"/>
            <a:ext cx="4211638" cy="5316538"/>
          </a:xfrm>
        </p:spPr>
      </p:pic>
      <p:pic>
        <p:nvPicPr>
          <p:cNvPr id="3" name="Picture 2" descr="STJR2C.08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99" y="3924300"/>
            <a:ext cx="4263213" cy="284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653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99" y="274638"/>
            <a:ext cx="3454429" cy="63420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 the fall of 2008, Bike Florida organized the inaugural St. Johns River to the Sea Loop Tour. Sixteen cyclists participated.</a:t>
            </a:r>
            <a:endParaRPr lang="en-US" dirty="0"/>
          </a:p>
        </p:txBody>
      </p:sp>
      <p:pic>
        <p:nvPicPr>
          <p:cNvPr id="4" name="Picture 3" descr="sjr2c ma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29" y="139700"/>
            <a:ext cx="5740371" cy="658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98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We partnered with the Florida Wildflower Foundation</a:t>
            </a:r>
            <a:endParaRPr lang="en-US" dirty="0"/>
          </a:p>
        </p:txBody>
      </p:sp>
      <p:pic>
        <p:nvPicPr>
          <p:cNvPr id="4" name="Picture 3" descr="STJR2C.083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1" y="1570298"/>
            <a:ext cx="7794880" cy="519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15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The tour began and ended in Palatka </a:t>
            </a:r>
            <a:endParaRPr lang="en-US" sz="4000" dirty="0"/>
          </a:p>
        </p:txBody>
      </p:sp>
      <p:pic>
        <p:nvPicPr>
          <p:cNvPr id="4" name="Picture 3" descr="STJR2C.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020" y="1449226"/>
            <a:ext cx="8667419" cy="505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0863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JR2C.02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29" y="3060700"/>
            <a:ext cx="5179071" cy="3683000"/>
          </a:xfrm>
          <a:prstGeom prst="rect">
            <a:avLst/>
          </a:prstGeom>
        </p:spPr>
      </p:pic>
      <p:pic>
        <p:nvPicPr>
          <p:cNvPr id="6" name="Picture 5" descr="STJR2C.083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562100"/>
            <a:ext cx="3467100" cy="5200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749029" y="190500"/>
            <a:ext cx="50139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And we followed the sea to St. Augustine, Flagler Beach, Daytona Beach, New Smyrna Beach and Titusville before turning west again and following the St. Johns north through Deltona, </a:t>
            </a:r>
            <a:r>
              <a:rPr lang="en-US" sz="2400" dirty="0" err="1" smtClean="0"/>
              <a:t>DeLand</a:t>
            </a:r>
            <a:r>
              <a:rPr lang="en-US" sz="2400" dirty="0" smtClean="0"/>
              <a:t>, Crescent City and </a:t>
            </a:r>
            <a:r>
              <a:rPr lang="en-US" sz="2400" dirty="0" err="1" smtClean="0"/>
              <a:t>Welaka</a:t>
            </a:r>
            <a:r>
              <a:rPr lang="en-US" sz="2400" dirty="0" smtClean="0"/>
              <a:t>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1699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TJR2C.060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0" y="981373"/>
            <a:ext cx="8639273" cy="576232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9400" y="203200"/>
            <a:ext cx="8639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We journeyed through the heart of Florida’s First Coast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31030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TJR2C.02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15"/>
          <a:stretch/>
        </p:blipFill>
        <p:spPr>
          <a:xfrm>
            <a:off x="3416300" y="1308100"/>
            <a:ext cx="5651500" cy="5488116"/>
          </a:xfrm>
          <a:prstGeom prst="rect">
            <a:avLst/>
          </a:prstGeom>
        </p:spPr>
      </p:pic>
      <p:pic>
        <p:nvPicPr>
          <p:cNvPr id="7" name="Picture 6" descr="STJR2C.04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344333" cy="50165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900" y="5257800"/>
            <a:ext cx="31369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Taking advantage of existing trails where we could find them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517900" y="228600"/>
            <a:ext cx="543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Seeking out scenic surface roads to fill in the gaps.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57454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US" dirty="0" smtClean="0"/>
              <a:t>We celebrated Florida trails</a:t>
            </a:r>
            <a:endParaRPr lang="en-US" dirty="0"/>
          </a:p>
        </p:txBody>
      </p:sp>
      <p:pic>
        <p:nvPicPr>
          <p:cNvPr id="4" name="Picture 3" descr="STJR2C.13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9038"/>
            <a:ext cx="8385310" cy="580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92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179</Words>
  <Application>Microsoft Office PowerPoint</Application>
  <PresentationFormat>On-screen Show (4:3)</PresentationFormat>
  <Paragraphs>13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Reviving the St. Johns River to the Sea Loop Tour</vt:lpstr>
      <vt:lpstr>It was a good idea then. It’s a better idea now</vt:lpstr>
      <vt:lpstr>In the fall of 2008, Bike Florida organized the inaugural St. Johns River to the Sea Loop Tour. Sixteen cyclists participated.</vt:lpstr>
      <vt:lpstr>We partnered with the Florida Wildflower Foundation</vt:lpstr>
      <vt:lpstr>The tour began and ended in Palatka </vt:lpstr>
      <vt:lpstr>PowerPoint Presentation</vt:lpstr>
      <vt:lpstr>PowerPoint Presentation</vt:lpstr>
      <vt:lpstr>PowerPoint Presentation</vt:lpstr>
      <vt:lpstr>We celebrated Florida trails</vt:lpstr>
      <vt:lpstr>And found a new way to see old Florida</vt:lpstr>
      <vt:lpstr>PowerPoint Presentation</vt:lpstr>
      <vt:lpstr>PowerPoint Presentation</vt:lpstr>
      <vt:lpstr>PowerPoint Presentation</vt:lpstr>
      <vt:lpstr>PowerPoint Presentation</vt:lpstr>
      <vt:lpstr>We are currently in the planning stages of a  relaunch. The first tour is scheduled for the week of Nov. 9-15. Subsequent tours will be schedule in 2014  and beyond  </vt:lpstr>
      <vt:lpstr>We will be back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Reviving the St. Johns River to the Sea Loop Tour</dc:title>
  <dc:creator>Jim Trebilcock</dc:creator>
  <cp:lastModifiedBy>Stephan Harris</cp:lastModifiedBy>
  <cp:revision>13</cp:revision>
  <dcterms:created xsi:type="dcterms:W3CDTF">2013-05-29T12:56:13Z</dcterms:created>
  <dcterms:modified xsi:type="dcterms:W3CDTF">2013-06-03T19:17:07Z</dcterms:modified>
</cp:coreProperties>
</file>