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9"/>
  </p:notesMasterIdLst>
  <p:handoutMasterIdLst>
    <p:handoutMasterId r:id="rId10"/>
  </p:handoutMasterIdLst>
  <p:sldIdLst>
    <p:sldId id="261" r:id="rId3"/>
    <p:sldId id="318" r:id="rId4"/>
    <p:sldId id="257" r:id="rId5"/>
    <p:sldId id="276" r:id="rId6"/>
    <p:sldId id="283" r:id="rId7"/>
    <p:sldId id="300" r:id="rId8"/>
  </p:sldIdLst>
  <p:sldSz cx="9144000" cy="6858000" type="letter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7E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63" y="-91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93FDC-9A9D-4533-A183-60B27C14AEB4}" type="doc">
      <dgm:prSet loTypeId="urn:microsoft.com/office/officeart/2008/layout/LinedList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2905FF7-B335-4950-905B-77ED92E1F1B3}">
      <dgm:prSet phldrT="[Text]"/>
      <dgm:spPr/>
      <dgm:t>
        <a:bodyPr/>
        <a:lstStyle/>
        <a:p>
          <a:r>
            <a:rPr lang="en-US" dirty="0" smtClean="0"/>
            <a:t>Areas of Analysis</a:t>
          </a:r>
          <a:endParaRPr lang="en-US" dirty="0"/>
        </a:p>
      </dgm:t>
    </dgm:pt>
    <dgm:pt modelId="{7A144CFF-AF7C-4F63-A698-7BFA2792F909}" type="parTrans" cxnId="{B10772D0-0B32-4ECD-8D17-9DEC1F7BDE14}">
      <dgm:prSet/>
      <dgm:spPr/>
      <dgm:t>
        <a:bodyPr/>
        <a:lstStyle/>
        <a:p>
          <a:endParaRPr lang="en-US"/>
        </a:p>
      </dgm:t>
    </dgm:pt>
    <dgm:pt modelId="{6FBA4E37-01D0-4489-9766-D509B13AC20D}" type="sibTrans" cxnId="{B10772D0-0B32-4ECD-8D17-9DEC1F7BDE14}">
      <dgm:prSet/>
      <dgm:spPr/>
      <dgm:t>
        <a:bodyPr/>
        <a:lstStyle/>
        <a:p>
          <a:endParaRPr lang="en-US"/>
        </a:p>
      </dgm:t>
    </dgm:pt>
    <dgm:pt modelId="{C84F3499-4357-439E-832E-F63C0C6C88C5}">
      <dgm:prSet phldrT="[Text]"/>
      <dgm:spPr/>
      <dgm:t>
        <a:bodyPr/>
        <a:lstStyle/>
        <a:p>
          <a:r>
            <a:rPr lang="en-US" dirty="0" smtClean="0"/>
            <a:t>Designated evacuation routes </a:t>
          </a:r>
          <a:endParaRPr lang="en-US" dirty="0"/>
        </a:p>
      </dgm:t>
    </dgm:pt>
    <dgm:pt modelId="{D9382CF5-DBDC-4B03-B7BF-6589BE265322}" type="parTrans" cxnId="{A91800E0-8238-44BB-A45D-A158E1004F7E}">
      <dgm:prSet/>
      <dgm:spPr/>
      <dgm:t>
        <a:bodyPr/>
        <a:lstStyle/>
        <a:p>
          <a:endParaRPr lang="en-US"/>
        </a:p>
      </dgm:t>
    </dgm:pt>
    <dgm:pt modelId="{1B28FD34-71BD-4E85-B72F-4810D9B180F0}" type="sibTrans" cxnId="{A91800E0-8238-44BB-A45D-A158E1004F7E}">
      <dgm:prSet/>
      <dgm:spPr/>
      <dgm:t>
        <a:bodyPr/>
        <a:lstStyle/>
        <a:p>
          <a:endParaRPr lang="en-US"/>
        </a:p>
      </dgm:t>
    </dgm:pt>
    <dgm:pt modelId="{7D129A9C-4C0B-4D54-9906-9B59694BA273}">
      <dgm:prSet phldrT="[Text]"/>
      <dgm:spPr/>
      <dgm:t>
        <a:bodyPr/>
        <a:lstStyle/>
        <a:p>
          <a:r>
            <a:rPr lang="en-US" dirty="0" smtClean="0"/>
            <a:t>Major roadway network</a:t>
          </a:r>
          <a:endParaRPr lang="en-US" dirty="0"/>
        </a:p>
      </dgm:t>
    </dgm:pt>
    <dgm:pt modelId="{BE461765-7348-4C81-B571-EE97ED64A730}" type="parTrans" cxnId="{35FBDE8D-665C-43B8-9122-1F43E1DE7BD9}">
      <dgm:prSet/>
      <dgm:spPr/>
      <dgm:t>
        <a:bodyPr/>
        <a:lstStyle/>
        <a:p>
          <a:endParaRPr lang="en-US"/>
        </a:p>
      </dgm:t>
    </dgm:pt>
    <dgm:pt modelId="{B9ECEE00-BA43-4B8B-A43F-25AF7A4E78BE}" type="sibTrans" cxnId="{35FBDE8D-665C-43B8-9122-1F43E1DE7BD9}">
      <dgm:prSet/>
      <dgm:spPr/>
      <dgm:t>
        <a:bodyPr/>
        <a:lstStyle/>
        <a:p>
          <a:endParaRPr lang="en-US"/>
        </a:p>
      </dgm:t>
    </dgm:pt>
    <dgm:pt modelId="{F1CD1CEC-8C19-4D49-9329-F1B192C7722C}">
      <dgm:prSet phldrT="[Text]"/>
      <dgm:spPr/>
      <dgm:t>
        <a:bodyPr/>
        <a:lstStyle/>
        <a:p>
          <a:r>
            <a:rPr lang="en-US" dirty="0" smtClean="0"/>
            <a:t>Fleet storage facilities</a:t>
          </a:r>
          <a:endParaRPr lang="en-US" dirty="0"/>
        </a:p>
      </dgm:t>
    </dgm:pt>
    <dgm:pt modelId="{197ED41C-C1B4-4CDA-8736-BCCC5AFF7A25}" type="parTrans" cxnId="{39903602-CBD5-4A66-B5CA-AD68A3DEFEB0}">
      <dgm:prSet/>
      <dgm:spPr/>
      <dgm:t>
        <a:bodyPr/>
        <a:lstStyle/>
        <a:p>
          <a:endParaRPr lang="en-US"/>
        </a:p>
      </dgm:t>
    </dgm:pt>
    <dgm:pt modelId="{72289051-2BC0-4851-959A-63165AB1C149}" type="sibTrans" cxnId="{39903602-CBD5-4A66-B5CA-AD68A3DEFEB0}">
      <dgm:prSet/>
      <dgm:spPr/>
      <dgm:t>
        <a:bodyPr/>
        <a:lstStyle/>
        <a:p>
          <a:endParaRPr lang="en-US"/>
        </a:p>
      </dgm:t>
    </dgm:pt>
    <dgm:pt modelId="{F8ECC60F-6C8D-4C1D-8F90-FA05F44A7F57}">
      <dgm:prSet phldrT="[Text]"/>
      <dgm:spPr/>
      <dgm:t>
        <a:bodyPr/>
        <a:lstStyle/>
        <a:p>
          <a:r>
            <a:rPr lang="en-US" dirty="0" smtClean="0"/>
            <a:t>Public Works Facilities</a:t>
          </a:r>
          <a:endParaRPr lang="en-US" dirty="0"/>
        </a:p>
      </dgm:t>
    </dgm:pt>
    <dgm:pt modelId="{3FDBF1CB-D214-498A-A346-B79C02053EB5}" type="parTrans" cxnId="{F3735D50-A4DE-45D8-8555-EB9B875BEA75}">
      <dgm:prSet/>
      <dgm:spPr/>
      <dgm:t>
        <a:bodyPr/>
        <a:lstStyle/>
        <a:p>
          <a:endParaRPr lang="en-US"/>
        </a:p>
      </dgm:t>
    </dgm:pt>
    <dgm:pt modelId="{DDD7FB97-107E-486D-B518-ED4348761185}" type="sibTrans" cxnId="{F3735D50-A4DE-45D8-8555-EB9B875BEA75}">
      <dgm:prSet/>
      <dgm:spPr/>
      <dgm:t>
        <a:bodyPr/>
        <a:lstStyle/>
        <a:p>
          <a:endParaRPr lang="en-US"/>
        </a:p>
      </dgm:t>
    </dgm:pt>
    <dgm:pt modelId="{A4E38BFD-C121-474A-8124-E75039647DAD}">
      <dgm:prSet phldrT="[Text]"/>
      <dgm:spPr/>
      <dgm:t>
        <a:bodyPr/>
        <a:lstStyle/>
        <a:p>
          <a:r>
            <a:rPr lang="en-US" dirty="0" smtClean="0"/>
            <a:t>Emergency Management Centers</a:t>
          </a:r>
          <a:endParaRPr lang="en-US" dirty="0"/>
        </a:p>
      </dgm:t>
    </dgm:pt>
    <dgm:pt modelId="{2B78BDD4-3FF5-4B07-BABC-B6492145CE38}" type="parTrans" cxnId="{5351A965-0158-418E-A8C1-88CB4C6E1642}">
      <dgm:prSet/>
      <dgm:spPr/>
      <dgm:t>
        <a:bodyPr/>
        <a:lstStyle/>
        <a:p>
          <a:endParaRPr lang="en-US"/>
        </a:p>
      </dgm:t>
    </dgm:pt>
    <dgm:pt modelId="{AB928E75-B1A8-446A-BDA2-2B61AF4D6E97}" type="sibTrans" cxnId="{5351A965-0158-418E-A8C1-88CB4C6E1642}">
      <dgm:prSet/>
      <dgm:spPr/>
      <dgm:t>
        <a:bodyPr/>
        <a:lstStyle/>
        <a:p>
          <a:endParaRPr lang="en-US"/>
        </a:p>
      </dgm:t>
    </dgm:pt>
    <dgm:pt modelId="{1C0210F0-9119-496D-8A71-16F12D9A46F3}">
      <dgm:prSet phldrT="[Text]"/>
      <dgm:spPr/>
      <dgm:t>
        <a:bodyPr/>
        <a:lstStyle/>
        <a:p>
          <a:r>
            <a:rPr lang="en-US" dirty="0" smtClean="0"/>
            <a:t>Other storage facilities necessary for transportation or evacuation purposes</a:t>
          </a:r>
          <a:endParaRPr lang="en-US" dirty="0"/>
        </a:p>
      </dgm:t>
    </dgm:pt>
    <dgm:pt modelId="{024CB223-F1B8-401F-B134-7B72EC94E68F}" type="parTrans" cxnId="{133E13CF-A95C-4868-BEAD-6A38A53CDE62}">
      <dgm:prSet/>
      <dgm:spPr/>
      <dgm:t>
        <a:bodyPr/>
        <a:lstStyle/>
        <a:p>
          <a:endParaRPr lang="en-US"/>
        </a:p>
      </dgm:t>
    </dgm:pt>
    <dgm:pt modelId="{C2DD9B2C-B760-4D64-8BF6-520ECBB3722A}" type="sibTrans" cxnId="{133E13CF-A95C-4868-BEAD-6A38A53CDE62}">
      <dgm:prSet/>
      <dgm:spPr/>
      <dgm:t>
        <a:bodyPr/>
        <a:lstStyle/>
        <a:p>
          <a:endParaRPr lang="en-US"/>
        </a:p>
      </dgm:t>
    </dgm:pt>
    <dgm:pt modelId="{D0D8135C-0AA4-47DB-9B3A-2724F65894BE}">
      <dgm:prSet phldrT="[Text]"/>
      <dgm:spPr/>
      <dgm:t>
        <a:bodyPr/>
        <a:lstStyle/>
        <a:p>
          <a:r>
            <a:rPr lang="en-US" dirty="0" smtClean="0"/>
            <a:t>Sidewalks and Trails</a:t>
          </a:r>
          <a:endParaRPr lang="en-US" dirty="0"/>
        </a:p>
      </dgm:t>
    </dgm:pt>
    <dgm:pt modelId="{E62361C4-ED00-4A71-8DC6-26C2D6056FAB}" type="parTrans" cxnId="{819DBF08-2105-465A-BC09-C6C7D355BBB3}">
      <dgm:prSet/>
      <dgm:spPr/>
      <dgm:t>
        <a:bodyPr/>
        <a:lstStyle/>
        <a:p>
          <a:endParaRPr lang="en-US"/>
        </a:p>
      </dgm:t>
    </dgm:pt>
    <dgm:pt modelId="{91DFE1AE-5165-4744-829A-279A0FAA7BBA}" type="sibTrans" cxnId="{819DBF08-2105-465A-BC09-C6C7D355BBB3}">
      <dgm:prSet/>
      <dgm:spPr/>
      <dgm:t>
        <a:bodyPr/>
        <a:lstStyle/>
        <a:p>
          <a:endParaRPr lang="en-US"/>
        </a:p>
      </dgm:t>
    </dgm:pt>
    <dgm:pt modelId="{0C1F5192-FB6C-4AC7-A7B9-F4D1E6667309}" type="pres">
      <dgm:prSet presAssocID="{31493FDC-9A9D-4533-A183-60B27C14AE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F9DAB1-6D3E-4A96-86D6-8911DCE4164E}" type="pres">
      <dgm:prSet presAssocID="{92905FF7-B335-4950-905B-77ED92E1F1B3}" presName="thickLine" presStyleLbl="alignNode1" presStyleIdx="0" presStyleCnt="1"/>
      <dgm:spPr/>
    </dgm:pt>
    <dgm:pt modelId="{B64045D1-4CF8-4EC1-870A-FCF74641C9F6}" type="pres">
      <dgm:prSet presAssocID="{92905FF7-B335-4950-905B-77ED92E1F1B3}" presName="horz1" presStyleCnt="0"/>
      <dgm:spPr/>
    </dgm:pt>
    <dgm:pt modelId="{89F16CC3-453B-4664-91CA-9E14F8CF42CA}" type="pres">
      <dgm:prSet presAssocID="{92905FF7-B335-4950-905B-77ED92E1F1B3}" presName="tx1" presStyleLbl="revTx" presStyleIdx="0" presStyleCnt="8"/>
      <dgm:spPr/>
      <dgm:t>
        <a:bodyPr/>
        <a:lstStyle/>
        <a:p>
          <a:endParaRPr lang="en-US"/>
        </a:p>
      </dgm:t>
    </dgm:pt>
    <dgm:pt modelId="{BBDE2F12-23D3-40EC-8706-58C83BB1CD26}" type="pres">
      <dgm:prSet presAssocID="{92905FF7-B335-4950-905B-77ED92E1F1B3}" presName="vert1" presStyleCnt="0"/>
      <dgm:spPr/>
    </dgm:pt>
    <dgm:pt modelId="{2DCCA3EF-4CF0-4124-946F-5FC2202EFDF4}" type="pres">
      <dgm:prSet presAssocID="{C84F3499-4357-439E-832E-F63C0C6C88C5}" presName="vertSpace2a" presStyleCnt="0"/>
      <dgm:spPr/>
    </dgm:pt>
    <dgm:pt modelId="{CD24C567-66F4-4A07-84F5-1809FAA1EFF3}" type="pres">
      <dgm:prSet presAssocID="{C84F3499-4357-439E-832E-F63C0C6C88C5}" presName="horz2" presStyleCnt="0"/>
      <dgm:spPr/>
    </dgm:pt>
    <dgm:pt modelId="{93B8FE5B-FA3A-4E78-A92E-9D74BCE9EEBB}" type="pres">
      <dgm:prSet presAssocID="{C84F3499-4357-439E-832E-F63C0C6C88C5}" presName="horzSpace2" presStyleCnt="0"/>
      <dgm:spPr/>
    </dgm:pt>
    <dgm:pt modelId="{FF21ADEE-7681-4D45-BECD-BAD3A3DD007B}" type="pres">
      <dgm:prSet presAssocID="{C84F3499-4357-439E-832E-F63C0C6C88C5}" presName="tx2" presStyleLbl="revTx" presStyleIdx="1" presStyleCnt="8"/>
      <dgm:spPr/>
      <dgm:t>
        <a:bodyPr/>
        <a:lstStyle/>
        <a:p>
          <a:endParaRPr lang="en-US"/>
        </a:p>
      </dgm:t>
    </dgm:pt>
    <dgm:pt modelId="{F81896CA-C21C-4F8F-99B1-3208CC53A4B0}" type="pres">
      <dgm:prSet presAssocID="{C84F3499-4357-439E-832E-F63C0C6C88C5}" presName="vert2" presStyleCnt="0"/>
      <dgm:spPr/>
    </dgm:pt>
    <dgm:pt modelId="{80FDE483-6D6C-4A26-933A-92579375BEC1}" type="pres">
      <dgm:prSet presAssocID="{C84F3499-4357-439E-832E-F63C0C6C88C5}" presName="thinLine2b" presStyleLbl="callout" presStyleIdx="0" presStyleCnt="7"/>
      <dgm:spPr/>
    </dgm:pt>
    <dgm:pt modelId="{5C641E34-0366-4D0A-88FB-BE82282B2B22}" type="pres">
      <dgm:prSet presAssocID="{C84F3499-4357-439E-832E-F63C0C6C88C5}" presName="vertSpace2b" presStyleCnt="0"/>
      <dgm:spPr/>
    </dgm:pt>
    <dgm:pt modelId="{A5394C3F-AF79-4E6B-8DA7-9BC7544F175B}" type="pres">
      <dgm:prSet presAssocID="{7D129A9C-4C0B-4D54-9906-9B59694BA273}" presName="horz2" presStyleCnt="0"/>
      <dgm:spPr/>
    </dgm:pt>
    <dgm:pt modelId="{B059B5F0-AB4A-4B35-BEAF-908ABFC46B88}" type="pres">
      <dgm:prSet presAssocID="{7D129A9C-4C0B-4D54-9906-9B59694BA273}" presName="horzSpace2" presStyleCnt="0"/>
      <dgm:spPr/>
    </dgm:pt>
    <dgm:pt modelId="{F62ADC3A-C0CF-4F9B-880E-370B06D2DFF0}" type="pres">
      <dgm:prSet presAssocID="{7D129A9C-4C0B-4D54-9906-9B59694BA273}" presName="tx2" presStyleLbl="revTx" presStyleIdx="2" presStyleCnt="8"/>
      <dgm:spPr/>
      <dgm:t>
        <a:bodyPr/>
        <a:lstStyle/>
        <a:p>
          <a:endParaRPr lang="en-US"/>
        </a:p>
      </dgm:t>
    </dgm:pt>
    <dgm:pt modelId="{7D5BD244-AF3E-4590-B411-F308EC850AEF}" type="pres">
      <dgm:prSet presAssocID="{7D129A9C-4C0B-4D54-9906-9B59694BA273}" presName="vert2" presStyleCnt="0"/>
      <dgm:spPr/>
    </dgm:pt>
    <dgm:pt modelId="{64AE429A-1F88-4982-A933-D083B2CA8D43}" type="pres">
      <dgm:prSet presAssocID="{7D129A9C-4C0B-4D54-9906-9B59694BA273}" presName="thinLine2b" presStyleLbl="callout" presStyleIdx="1" presStyleCnt="7"/>
      <dgm:spPr/>
    </dgm:pt>
    <dgm:pt modelId="{405DD8F6-4308-4B04-89FC-946C72E4AC75}" type="pres">
      <dgm:prSet presAssocID="{7D129A9C-4C0B-4D54-9906-9B59694BA273}" presName="vertSpace2b" presStyleCnt="0"/>
      <dgm:spPr/>
    </dgm:pt>
    <dgm:pt modelId="{10F2690F-1AA8-43C1-81C2-4B9B8BD324CE}" type="pres">
      <dgm:prSet presAssocID="{F1CD1CEC-8C19-4D49-9329-F1B192C7722C}" presName="horz2" presStyleCnt="0"/>
      <dgm:spPr/>
    </dgm:pt>
    <dgm:pt modelId="{9731B7BD-B764-44CA-9CA8-BA466CB646EC}" type="pres">
      <dgm:prSet presAssocID="{F1CD1CEC-8C19-4D49-9329-F1B192C7722C}" presName="horzSpace2" presStyleCnt="0"/>
      <dgm:spPr/>
    </dgm:pt>
    <dgm:pt modelId="{79CCDB7E-DF6C-4E04-8546-B3E16C02BEE9}" type="pres">
      <dgm:prSet presAssocID="{F1CD1CEC-8C19-4D49-9329-F1B192C7722C}" presName="tx2" presStyleLbl="revTx" presStyleIdx="3" presStyleCnt="8"/>
      <dgm:spPr/>
      <dgm:t>
        <a:bodyPr/>
        <a:lstStyle/>
        <a:p>
          <a:endParaRPr lang="en-US"/>
        </a:p>
      </dgm:t>
    </dgm:pt>
    <dgm:pt modelId="{7C56DAF9-3221-42AC-866D-B8C6BF5B0883}" type="pres">
      <dgm:prSet presAssocID="{F1CD1CEC-8C19-4D49-9329-F1B192C7722C}" presName="vert2" presStyleCnt="0"/>
      <dgm:spPr/>
    </dgm:pt>
    <dgm:pt modelId="{3636A28D-3CF8-415A-99B1-DAE952E90403}" type="pres">
      <dgm:prSet presAssocID="{F1CD1CEC-8C19-4D49-9329-F1B192C7722C}" presName="thinLine2b" presStyleLbl="callout" presStyleIdx="2" presStyleCnt="7"/>
      <dgm:spPr/>
    </dgm:pt>
    <dgm:pt modelId="{71B6097C-C337-4961-90B2-DC72ACD2A995}" type="pres">
      <dgm:prSet presAssocID="{F1CD1CEC-8C19-4D49-9329-F1B192C7722C}" presName="vertSpace2b" presStyleCnt="0"/>
      <dgm:spPr/>
    </dgm:pt>
    <dgm:pt modelId="{5136B862-EFE1-433A-BFCF-F536B45B4D25}" type="pres">
      <dgm:prSet presAssocID="{F8ECC60F-6C8D-4C1D-8F90-FA05F44A7F57}" presName="horz2" presStyleCnt="0"/>
      <dgm:spPr/>
    </dgm:pt>
    <dgm:pt modelId="{398E8AD3-9825-4CC5-81CE-A26CEB7471CC}" type="pres">
      <dgm:prSet presAssocID="{F8ECC60F-6C8D-4C1D-8F90-FA05F44A7F57}" presName="horzSpace2" presStyleCnt="0"/>
      <dgm:spPr/>
    </dgm:pt>
    <dgm:pt modelId="{877579E8-41C1-487F-B305-98D3E05C904D}" type="pres">
      <dgm:prSet presAssocID="{F8ECC60F-6C8D-4C1D-8F90-FA05F44A7F57}" presName="tx2" presStyleLbl="revTx" presStyleIdx="4" presStyleCnt="8"/>
      <dgm:spPr/>
      <dgm:t>
        <a:bodyPr/>
        <a:lstStyle/>
        <a:p>
          <a:endParaRPr lang="en-US"/>
        </a:p>
      </dgm:t>
    </dgm:pt>
    <dgm:pt modelId="{A6B3C111-69C5-45CB-B895-0E705E8D269A}" type="pres">
      <dgm:prSet presAssocID="{F8ECC60F-6C8D-4C1D-8F90-FA05F44A7F57}" presName="vert2" presStyleCnt="0"/>
      <dgm:spPr/>
    </dgm:pt>
    <dgm:pt modelId="{901B7124-BB82-403C-A637-8B2BABB87979}" type="pres">
      <dgm:prSet presAssocID="{F8ECC60F-6C8D-4C1D-8F90-FA05F44A7F57}" presName="thinLine2b" presStyleLbl="callout" presStyleIdx="3" presStyleCnt="7"/>
      <dgm:spPr/>
    </dgm:pt>
    <dgm:pt modelId="{7685A858-B8B5-492D-A3BE-3C92EE64AA3D}" type="pres">
      <dgm:prSet presAssocID="{F8ECC60F-6C8D-4C1D-8F90-FA05F44A7F57}" presName="vertSpace2b" presStyleCnt="0"/>
      <dgm:spPr/>
    </dgm:pt>
    <dgm:pt modelId="{573319EF-9BE2-43C9-A9A6-166485F25B1A}" type="pres">
      <dgm:prSet presAssocID="{A4E38BFD-C121-474A-8124-E75039647DAD}" presName="horz2" presStyleCnt="0"/>
      <dgm:spPr/>
    </dgm:pt>
    <dgm:pt modelId="{4F8A2BE6-C01C-40CC-802E-B0A65CCDE257}" type="pres">
      <dgm:prSet presAssocID="{A4E38BFD-C121-474A-8124-E75039647DAD}" presName="horzSpace2" presStyleCnt="0"/>
      <dgm:spPr/>
    </dgm:pt>
    <dgm:pt modelId="{1754E15E-8841-4717-8110-14FE29774417}" type="pres">
      <dgm:prSet presAssocID="{A4E38BFD-C121-474A-8124-E75039647DAD}" presName="tx2" presStyleLbl="revTx" presStyleIdx="5" presStyleCnt="8"/>
      <dgm:spPr/>
      <dgm:t>
        <a:bodyPr/>
        <a:lstStyle/>
        <a:p>
          <a:endParaRPr lang="en-US"/>
        </a:p>
      </dgm:t>
    </dgm:pt>
    <dgm:pt modelId="{1EB9F412-0A68-4397-9042-DED0DDC7A094}" type="pres">
      <dgm:prSet presAssocID="{A4E38BFD-C121-474A-8124-E75039647DAD}" presName="vert2" presStyleCnt="0"/>
      <dgm:spPr/>
    </dgm:pt>
    <dgm:pt modelId="{C3DCEE53-2792-4A72-9CC1-3A71AD8375B0}" type="pres">
      <dgm:prSet presAssocID="{A4E38BFD-C121-474A-8124-E75039647DAD}" presName="thinLine2b" presStyleLbl="callout" presStyleIdx="4" presStyleCnt="7"/>
      <dgm:spPr/>
    </dgm:pt>
    <dgm:pt modelId="{3616CF43-986D-4D22-B0AE-EB131C1C2DBD}" type="pres">
      <dgm:prSet presAssocID="{A4E38BFD-C121-474A-8124-E75039647DAD}" presName="vertSpace2b" presStyleCnt="0"/>
      <dgm:spPr/>
    </dgm:pt>
    <dgm:pt modelId="{7986CAF9-1943-459A-BD56-CBD324BA58E3}" type="pres">
      <dgm:prSet presAssocID="{1C0210F0-9119-496D-8A71-16F12D9A46F3}" presName="horz2" presStyleCnt="0"/>
      <dgm:spPr/>
    </dgm:pt>
    <dgm:pt modelId="{B558832F-77F0-4873-B902-0A2EBCBE32BD}" type="pres">
      <dgm:prSet presAssocID="{1C0210F0-9119-496D-8A71-16F12D9A46F3}" presName="horzSpace2" presStyleCnt="0"/>
      <dgm:spPr/>
    </dgm:pt>
    <dgm:pt modelId="{9D9822B1-AF21-446D-B02B-CA5DB07F301C}" type="pres">
      <dgm:prSet presAssocID="{1C0210F0-9119-496D-8A71-16F12D9A46F3}" presName="tx2" presStyleLbl="revTx" presStyleIdx="6" presStyleCnt="8"/>
      <dgm:spPr/>
      <dgm:t>
        <a:bodyPr/>
        <a:lstStyle/>
        <a:p>
          <a:endParaRPr lang="en-US"/>
        </a:p>
      </dgm:t>
    </dgm:pt>
    <dgm:pt modelId="{B2E14492-1435-4444-B432-1C4E8C807DAF}" type="pres">
      <dgm:prSet presAssocID="{1C0210F0-9119-496D-8A71-16F12D9A46F3}" presName="vert2" presStyleCnt="0"/>
      <dgm:spPr/>
    </dgm:pt>
    <dgm:pt modelId="{54906B0B-E312-450C-8707-C8B32A0B7D28}" type="pres">
      <dgm:prSet presAssocID="{1C0210F0-9119-496D-8A71-16F12D9A46F3}" presName="thinLine2b" presStyleLbl="callout" presStyleIdx="5" presStyleCnt="7"/>
      <dgm:spPr/>
    </dgm:pt>
    <dgm:pt modelId="{E452B732-434D-4D28-AB7C-DFB2BFF798E9}" type="pres">
      <dgm:prSet presAssocID="{1C0210F0-9119-496D-8A71-16F12D9A46F3}" presName="vertSpace2b" presStyleCnt="0"/>
      <dgm:spPr/>
    </dgm:pt>
    <dgm:pt modelId="{63C90914-CA8B-4C73-BBCE-4A90168D8D64}" type="pres">
      <dgm:prSet presAssocID="{D0D8135C-0AA4-47DB-9B3A-2724F65894BE}" presName="horz2" presStyleCnt="0"/>
      <dgm:spPr/>
    </dgm:pt>
    <dgm:pt modelId="{1EA54BEB-1863-45C5-9974-59D9AE635525}" type="pres">
      <dgm:prSet presAssocID="{D0D8135C-0AA4-47DB-9B3A-2724F65894BE}" presName="horzSpace2" presStyleCnt="0"/>
      <dgm:spPr/>
    </dgm:pt>
    <dgm:pt modelId="{65DF3D6C-8C94-4CEA-B6D1-86348E261D53}" type="pres">
      <dgm:prSet presAssocID="{D0D8135C-0AA4-47DB-9B3A-2724F65894BE}" presName="tx2" presStyleLbl="revTx" presStyleIdx="7" presStyleCnt="8"/>
      <dgm:spPr/>
      <dgm:t>
        <a:bodyPr/>
        <a:lstStyle/>
        <a:p>
          <a:endParaRPr lang="en-US"/>
        </a:p>
      </dgm:t>
    </dgm:pt>
    <dgm:pt modelId="{9DEBE735-E1EB-4F61-A32A-386F04DCB683}" type="pres">
      <dgm:prSet presAssocID="{D0D8135C-0AA4-47DB-9B3A-2724F65894BE}" presName="vert2" presStyleCnt="0"/>
      <dgm:spPr/>
    </dgm:pt>
    <dgm:pt modelId="{52676C07-A337-49C6-86BF-343F34F8C000}" type="pres">
      <dgm:prSet presAssocID="{D0D8135C-0AA4-47DB-9B3A-2724F65894BE}" presName="thinLine2b" presStyleLbl="callout" presStyleIdx="6" presStyleCnt="7"/>
      <dgm:spPr/>
    </dgm:pt>
    <dgm:pt modelId="{A2DAEA64-446A-4294-B6BC-6B698E128A41}" type="pres">
      <dgm:prSet presAssocID="{D0D8135C-0AA4-47DB-9B3A-2724F65894BE}" presName="vertSpace2b" presStyleCnt="0"/>
      <dgm:spPr/>
    </dgm:pt>
  </dgm:ptLst>
  <dgm:cxnLst>
    <dgm:cxn modelId="{6B7AEB33-522D-4FA4-BBA1-619683A9FD5A}" type="presOf" srcId="{31493FDC-9A9D-4533-A183-60B27C14AEB4}" destId="{0C1F5192-FB6C-4AC7-A7B9-F4D1E6667309}" srcOrd="0" destOrd="0" presId="urn:microsoft.com/office/officeart/2008/layout/LinedList"/>
    <dgm:cxn modelId="{F3735D50-A4DE-45D8-8555-EB9B875BEA75}" srcId="{92905FF7-B335-4950-905B-77ED92E1F1B3}" destId="{F8ECC60F-6C8D-4C1D-8F90-FA05F44A7F57}" srcOrd="3" destOrd="0" parTransId="{3FDBF1CB-D214-498A-A346-B79C02053EB5}" sibTransId="{DDD7FB97-107E-486D-B518-ED4348761185}"/>
    <dgm:cxn modelId="{E803065D-9C1A-4852-9302-51B442D27B04}" type="presOf" srcId="{F8ECC60F-6C8D-4C1D-8F90-FA05F44A7F57}" destId="{877579E8-41C1-487F-B305-98D3E05C904D}" srcOrd="0" destOrd="0" presId="urn:microsoft.com/office/officeart/2008/layout/LinedList"/>
    <dgm:cxn modelId="{35FBDE8D-665C-43B8-9122-1F43E1DE7BD9}" srcId="{92905FF7-B335-4950-905B-77ED92E1F1B3}" destId="{7D129A9C-4C0B-4D54-9906-9B59694BA273}" srcOrd="1" destOrd="0" parTransId="{BE461765-7348-4C81-B571-EE97ED64A730}" sibTransId="{B9ECEE00-BA43-4B8B-A43F-25AF7A4E78BE}"/>
    <dgm:cxn modelId="{A91800E0-8238-44BB-A45D-A158E1004F7E}" srcId="{92905FF7-B335-4950-905B-77ED92E1F1B3}" destId="{C84F3499-4357-439E-832E-F63C0C6C88C5}" srcOrd="0" destOrd="0" parTransId="{D9382CF5-DBDC-4B03-B7BF-6589BE265322}" sibTransId="{1B28FD34-71BD-4E85-B72F-4810D9B180F0}"/>
    <dgm:cxn modelId="{40E284FD-B4DE-4328-B66D-09A3AC3572E8}" type="presOf" srcId="{92905FF7-B335-4950-905B-77ED92E1F1B3}" destId="{89F16CC3-453B-4664-91CA-9E14F8CF42CA}" srcOrd="0" destOrd="0" presId="urn:microsoft.com/office/officeart/2008/layout/LinedList"/>
    <dgm:cxn modelId="{133E13CF-A95C-4868-BEAD-6A38A53CDE62}" srcId="{92905FF7-B335-4950-905B-77ED92E1F1B3}" destId="{1C0210F0-9119-496D-8A71-16F12D9A46F3}" srcOrd="5" destOrd="0" parTransId="{024CB223-F1B8-401F-B134-7B72EC94E68F}" sibTransId="{C2DD9B2C-B760-4D64-8BF6-520ECBB3722A}"/>
    <dgm:cxn modelId="{819DBF08-2105-465A-BC09-C6C7D355BBB3}" srcId="{92905FF7-B335-4950-905B-77ED92E1F1B3}" destId="{D0D8135C-0AA4-47DB-9B3A-2724F65894BE}" srcOrd="6" destOrd="0" parTransId="{E62361C4-ED00-4A71-8DC6-26C2D6056FAB}" sibTransId="{91DFE1AE-5165-4744-829A-279A0FAA7BBA}"/>
    <dgm:cxn modelId="{BF6EC286-48E9-4B4E-8E6F-F8D7C228B80D}" type="presOf" srcId="{A4E38BFD-C121-474A-8124-E75039647DAD}" destId="{1754E15E-8841-4717-8110-14FE29774417}" srcOrd="0" destOrd="0" presId="urn:microsoft.com/office/officeart/2008/layout/LinedList"/>
    <dgm:cxn modelId="{02C142C9-AB50-47BA-9C8C-0B8A98030803}" type="presOf" srcId="{D0D8135C-0AA4-47DB-9B3A-2724F65894BE}" destId="{65DF3D6C-8C94-4CEA-B6D1-86348E261D53}" srcOrd="0" destOrd="0" presId="urn:microsoft.com/office/officeart/2008/layout/LinedList"/>
    <dgm:cxn modelId="{7E3D01AA-5B49-4F15-91D4-D44E7BF7AB2B}" type="presOf" srcId="{1C0210F0-9119-496D-8A71-16F12D9A46F3}" destId="{9D9822B1-AF21-446D-B02B-CA5DB07F301C}" srcOrd="0" destOrd="0" presId="urn:microsoft.com/office/officeart/2008/layout/LinedList"/>
    <dgm:cxn modelId="{B40551F0-0F7D-4B4F-A953-60C0290F4EDD}" type="presOf" srcId="{C84F3499-4357-439E-832E-F63C0C6C88C5}" destId="{FF21ADEE-7681-4D45-BECD-BAD3A3DD007B}" srcOrd="0" destOrd="0" presId="urn:microsoft.com/office/officeart/2008/layout/LinedList"/>
    <dgm:cxn modelId="{39903602-CBD5-4A66-B5CA-AD68A3DEFEB0}" srcId="{92905FF7-B335-4950-905B-77ED92E1F1B3}" destId="{F1CD1CEC-8C19-4D49-9329-F1B192C7722C}" srcOrd="2" destOrd="0" parTransId="{197ED41C-C1B4-4CDA-8736-BCCC5AFF7A25}" sibTransId="{72289051-2BC0-4851-959A-63165AB1C149}"/>
    <dgm:cxn modelId="{C4D6BD5E-D787-4861-98C3-C418E92C0639}" type="presOf" srcId="{7D129A9C-4C0B-4D54-9906-9B59694BA273}" destId="{F62ADC3A-C0CF-4F9B-880E-370B06D2DFF0}" srcOrd="0" destOrd="0" presId="urn:microsoft.com/office/officeart/2008/layout/LinedList"/>
    <dgm:cxn modelId="{5351A965-0158-418E-A8C1-88CB4C6E1642}" srcId="{92905FF7-B335-4950-905B-77ED92E1F1B3}" destId="{A4E38BFD-C121-474A-8124-E75039647DAD}" srcOrd="4" destOrd="0" parTransId="{2B78BDD4-3FF5-4B07-BABC-B6492145CE38}" sibTransId="{AB928E75-B1A8-446A-BDA2-2B61AF4D6E97}"/>
    <dgm:cxn modelId="{B10772D0-0B32-4ECD-8D17-9DEC1F7BDE14}" srcId="{31493FDC-9A9D-4533-A183-60B27C14AEB4}" destId="{92905FF7-B335-4950-905B-77ED92E1F1B3}" srcOrd="0" destOrd="0" parTransId="{7A144CFF-AF7C-4F63-A698-7BFA2792F909}" sibTransId="{6FBA4E37-01D0-4489-9766-D509B13AC20D}"/>
    <dgm:cxn modelId="{E619DD9D-5673-4375-8FFA-4ED619D58174}" type="presOf" srcId="{F1CD1CEC-8C19-4D49-9329-F1B192C7722C}" destId="{79CCDB7E-DF6C-4E04-8546-B3E16C02BEE9}" srcOrd="0" destOrd="0" presId="urn:microsoft.com/office/officeart/2008/layout/LinedList"/>
    <dgm:cxn modelId="{697E89E0-96D9-4B34-B322-3DDD424A2A6F}" type="presParOf" srcId="{0C1F5192-FB6C-4AC7-A7B9-F4D1E6667309}" destId="{50F9DAB1-6D3E-4A96-86D6-8911DCE4164E}" srcOrd="0" destOrd="0" presId="urn:microsoft.com/office/officeart/2008/layout/LinedList"/>
    <dgm:cxn modelId="{7B5EF6EE-8025-4099-81A2-DF3B7BDD8249}" type="presParOf" srcId="{0C1F5192-FB6C-4AC7-A7B9-F4D1E6667309}" destId="{B64045D1-4CF8-4EC1-870A-FCF74641C9F6}" srcOrd="1" destOrd="0" presId="urn:microsoft.com/office/officeart/2008/layout/LinedList"/>
    <dgm:cxn modelId="{9AD1EEB0-BC3D-4E17-939C-A70535729E8C}" type="presParOf" srcId="{B64045D1-4CF8-4EC1-870A-FCF74641C9F6}" destId="{89F16CC3-453B-4664-91CA-9E14F8CF42CA}" srcOrd="0" destOrd="0" presId="urn:microsoft.com/office/officeart/2008/layout/LinedList"/>
    <dgm:cxn modelId="{7BB55863-FCFC-4270-9C12-CB2E0D0B44A5}" type="presParOf" srcId="{B64045D1-4CF8-4EC1-870A-FCF74641C9F6}" destId="{BBDE2F12-23D3-40EC-8706-58C83BB1CD26}" srcOrd="1" destOrd="0" presId="urn:microsoft.com/office/officeart/2008/layout/LinedList"/>
    <dgm:cxn modelId="{A5D7EB8A-B5E5-4792-BEF7-23E3EFEA983C}" type="presParOf" srcId="{BBDE2F12-23D3-40EC-8706-58C83BB1CD26}" destId="{2DCCA3EF-4CF0-4124-946F-5FC2202EFDF4}" srcOrd="0" destOrd="0" presId="urn:microsoft.com/office/officeart/2008/layout/LinedList"/>
    <dgm:cxn modelId="{872F2F99-5C1E-41DD-AF1A-B577C58A9885}" type="presParOf" srcId="{BBDE2F12-23D3-40EC-8706-58C83BB1CD26}" destId="{CD24C567-66F4-4A07-84F5-1809FAA1EFF3}" srcOrd="1" destOrd="0" presId="urn:microsoft.com/office/officeart/2008/layout/LinedList"/>
    <dgm:cxn modelId="{D99886C3-1681-48B0-99B6-B4FB0C5D83C9}" type="presParOf" srcId="{CD24C567-66F4-4A07-84F5-1809FAA1EFF3}" destId="{93B8FE5B-FA3A-4E78-A92E-9D74BCE9EEBB}" srcOrd="0" destOrd="0" presId="urn:microsoft.com/office/officeart/2008/layout/LinedList"/>
    <dgm:cxn modelId="{268FBDA7-FADB-4B1C-9959-7238186DF04C}" type="presParOf" srcId="{CD24C567-66F4-4A07-84F5-1809FAA1EFF3}" destId="{FF21ADEE-7681-4D45-BECD-BAD3A3DD007B}" srcOrd="1" destOrd="0" presId="urn:microsoft.com/office/officeart/2008/layout/LinedList"/>
    <dgm:cxn modelId="{44FA8C89-5218-48F4-90BF-04E0BE31D48D}" type="presParOf" srcId="{CD24C567-66F4-4A07-84F5-1809FAA1EFF3}" destId="{F81896CA-C21C-4F8F-99B1-3208CC53A4B0}" srcOrd="2" destOrd="0" presId="urn:microsoft.com/office/officeart/2008/layout/LinedList"/>
    <dgm:cxn modelId="{2458CB5A-2627-4658-8487-1A2B399E6D9D}" type="presParOf" srcId="{BBDE2F12-23D3-40EC-8706-58C83BB1CD26}" destId="{80FDE483-6D6C-4A26-933A-92579375BEC1}" srcOrd="2" destOrd="0" presId="urn:microsoft.com/office/officeart/2008/layout/LinedList"/>
    <dgm:cxn modelId="{2299C35B-6F5E-41F4-931F-6A597D4BFCAB}" type="presParOf" srcId="{BBDE2F12-23D3-40EC-8706-58C83BB1CD26}" destId="{5C641E34-0366-4D0A-88FB-BE82282B2B22}" srcOrd="3" destOrd="0" presId="urn:microsoft.com/office/officeart/2008/layout/LinedList"/>
    <dgm:cxn modelId="{968C761B-73C8-465A-A80B-1EF30F425587}" type="presParOf" srcId="{BBDE2F12-23D3-40EC-8706-58C83BB1CD26}" destId="{A5394C3F-AF79-4E6B-8DA7-9BC7544F175B}" srcOrd="4" destOrd="0" presId="urn:microsoft.com/office/officeart/2008/layout/LinedList"/>
    <dgm:cxn modelId="{3E105D92-91F7-4641-A409-2D09B5540255}" type="presParOf" srcId="{A5394C3F-AF79-4E6B-8DA7-9BC7544F175B}" destId="{B059B5F0-AB4A-4B35-BEAF-908ABFC46B88}" srcOrd="0" destOrd="0" presId="urn:microsoft.com/office/officeart/2008/layout/LinedList"/>
    <dgm:cxn modelId="{747B9DF5-8D35-47F4-B0F7-6D705B8626AF}" type="presParOf" srcId="{A5394C3F-AF79-4E6B-8DA7-9BC7544F175B}" destId="{F62ADC3A-C0CF-4F9B-880E-370B06D2DFF0}" srcOrd="1" destOrd="0" presId="urn:microsoft.com/office/officeart/2008/layout/LinedList"/>
    <dgm:cxn modelId="{F42CC6F0-7FFE-4B19-91CC-75D545EFD392}" type="presParOf" srcId="{A5394C3F-AF79-4E6B-8DA7-9BC7544F175B}" destId="{7D5BD244-AF3E-4590-B411-F308EC850AEF}" srcOrd="2" destOrd="0" presId="urn:microsoft.com/office/officeart/2008/layout/LinedList"/>
    <dgm:cxn modelId="{A081AFA4-ACDD-4BCD-98D0-AEE7A0415B8F}" type="presParOf" srcId="{BBDE2F12-23D3-40EC-8706-58C83BB1CD26}" destId="{64AE429A-1F88-4982-A933-D083B2CA8D43}" srcOrd="5" destOrd="0" presId="urn:microsoft.com/office/officeart/2008/layout/LinedList"/>
    <dgm:cxn modelId="{8F0706D5-3EDB-412D-83A6-DED5233DB7C4}" type="presParOf" srcId="{BBDE2F12-23D3-40EC-8706-58C83BB1CD26}" destId="{405DD8F6-4308-4B04-89FC-946C72E4AC75}" srcOrd="6" destOrd="0" presId="urn:microsoft.com/office/officeart/2008/layout/LinedList"/>
    <dgm:cxn modelId="{D2C8FF0F-53D4-4CDD-874F-E9E682DFD919}" type="presParOf" srcId="{BBDE2F12-23D3-40EC-8706-58C83BB1CD26}" destId="{10F2690F-1AA8-43C1-81C2-4B9B8BD324CE}" srcOrd="7" destOrd="0" presId="urn:microsoft.com/office/officeart/2008/layout/LinedList"/>
    <dgm:cxn modelId="{3423156B-7825-4DF8-B1EB-E3A4F2BE4302}" type="presParOf" srcId="{10F2690F-1AA8-43C1-81C2-4B9B8BD324CE}" destId="{9731B7BD-B764-44CA-9CA8-BA466CB646EC}" srcOrd="0" destOrd="0" presId="urn:microsoft.com/office/officeart/2008/layout/LinedList"/>
    <dgm:cxn modelId="{BD27F32A-E28D-4D17-B73D-53E4EEA6B3DF}" type="presParOf" srcId="{10F2690F-1AA8-43C1-81C2-4B9B8BD324CE}" destId="{79CCDB7E-DF6C-4E04-8546-B3E16C02BEE9}" srcOrd="1" destOrd="0" presId="urn:microsoft.com/office/officeart/2008/layout/LinedList"/>
    <dgm:cxn modelId="{4432A272-D410-4A95-90C0-853BF91B34C1}" type="presParOf" srcId="{10F2690F-1AA8-43C1-81C2-4B9B8BD324CE}" destId="{7C56DAF9-3221-42AC-866D-B8C6BF5B0883}" srcOrd="2" destOrd="0" presId="urn:microsoft.com/office/officeart/2008/layout/LinedList"/>
    <dgm:cxn modelId="{F1C2348D-8EB2-462A-9351-D547C6DB0E7C}" type="presParOf" srcId="{BBDE2F12-23D3-40EC-8706-58C83BB1CD26}" destId="{3636A28D-3CF8-415A-99B1-DAE952E90403}" srcOrd="8" destOrd="0" presId="urn:microsoft.com/office/officeart/2008/layout/LinedList"/>
    <dgm:cxn modelId="{F55206F0-C2A2-42D8-A03C-96304821CA14}" type="presParOf" srcId="{BBDE2F12-23D3-40EC-8706-58C83BB1CD26}" destId="{71B6097C-C337-4961-90B2-DC72ACD2A995}" srcOrd="9" destOrd="0" presId="urn:microsoft.com/office/officeart/2008/layout/LinedList"/>
    <dgm:cxn modelId="{E660F636-1B70-4EF5-8B98-FFDA83BE2767}" type="presParOf" srcId="{BBDE2F12-23D3-40EC-8706-58C83BB1CD26}" destId="{5136B862-EFE1-433A-BFCF-F536B45B4D25}" srcOrd="10" destOrd="0" presId="urn:microsoft.com/office/officeart/2008/layout/LinedList"/>
    <dgm:cxn modelId="{75088DD4-7C03-4331-ACD6-63752ED5353B}" type="presParOf" srcId="{5136B862-EFE1-433A-BFCF-F536B45B4D25}" destId="{398E8AD3-9825-4CC5-81CE-A26CEB7471CC}" srcOrd="0" destOrd="0" presId="urn:microsoft.com/office/officeart/2008/layout/LinedList"/>
    <dgm:cxn modelId="{AF2543B3-80EA-4400-838C-0D225B4BB2C2}" type="presParOf" srcId="{5136B862-EFE1-433A-BFCF-F536B45B4D25}" destId="{877579E8-41C1-487F-B305-98D3E05C904D}" srcOrd="1" destOrd="0" presId="urn:microsoft.com/office/officeart/2008/layout/LinedList"/>
    <dgm:cxn modelId="{FABAE934-38E3-49E3-A308-889BE91FD450}" type="presParOf" srcId="{5136B862-EFE1-433A-BFCF-F536B45B4D25}" destId="{A6B3C111-69C5-45CB-B895-0E705E8D269A}" srcOrd="2" destOrd="0" presId="urn:microsoft.com/office/officeart/2008/layout/LinedList"/>
    <dgm:cxn modelId="{1ECE4734-0C1B-43D0-A04F-650267644F7B}" type="presParOf" srcId="{BBDE2F12-23D3-40EC-8706-58C83BB1CD26}" destId="{901B7124-BB82-403C-A637-8B2BABB87979}" srcOrd="11" destOrd="0" presId="urn:microsoft.com/office/officeart/2008/layout/LinedList"/>
    <dgm:cxn modelId="{4480DD9C-02A3-4E94-8C97-89A4855A4868}" type="presParOf" srcId="{BBDE2F12-23D3-40EC-8706-58C83BB1CD26}" destId="{7685A858-B8B5-492D-A3BE-3C92EE64AA3D}" srcOrd="12" destOrd="0" presId="urn:microsoft.com/office/officeart/2008/layout/LinedList"/>
    <dgm:cxn modelId="{FA2BEF61-918F-4EFB-91C1-FF78AFDB857B}" type="presParOf" srcId="{BBDE2F12-23D3-40EC-8706-58C83BB1CD26}" destId="{573319EF-9BE2-43C9-A9A6-166485F25B1A}" srcOrd="13" destOrd="0" presId="urn:microsoft.com/office/officeart/2008/layout/LinedList"/>
    <dgm:cxn modelId="{334E300B-060E-43FF-A825-E0DFE03D6866}" type="presParOf" srcId="{573319EF-9BE2-43C9-A9A6-166485F25B1A}" destId="{4F8A2BE6-C01C-40CC-802E-B0A65CCDE257}" srcOrd="0" destOrd="0" presId="urn:microsoft.com/office/officeart/2008/layout/LinedList"/>
    <dgm:cxn modelId="{A3B7C18D-012E-4773-BEE7-3BBF3CF58669}" type="presParOf" srcId="{573319EF-9BE2-43C9-A9A6-166485F25B1A}" destId="{1754E15E-8841-4717-8110-14FE29774417}" srcOrd="1" destOrd="0" presId="urn:microsoft.com/office/officeart/2008/layout/LinedList"/>
    <dgm:cxn modelId="{64ECAC35-8241-42F9-B249-53D3E0BC4DF2}" type="presParOf" srcId="{573319EF-9BE2-43C9-A9A6-166485F25B1A}" destId="{1EB9F412-0A68-4397-9042-DED0DDC7A094}" srcOrd="2" destOrd="0" presId="urn:microsoft.com/office/officeart/2008/layout/LinedList"/>
    <dgm:cxn modelId="{7F101A70-3633-48F8-941B-3503C6F6BE1A}" type="presParOf" srcId="{BBDE2F12-23D3-40EC-8706-58C83BB1CD26}" destId="{C3DCEE53-2792-4A72-9CC1-3A71AD8375B0}" srcOrd="14" destOrd="0" presId="urn:microsoft.com/office/officeart/2008/layout/LinedList"/>
    <dgm:cxn modelId="{0339E722-67DE-486F-90BC-5E0ED7D9B3E5}" type="presParOf" srcId="{BBDE2F12-23D3-40EC-8706-58C83BB1CD26}" destId="{3616CF43-986D-4D22-B0AE-EB131C1C2DBD}" srcOrd="15" destOrd="0" presId="urn:microsoft.com/office/officeart/2008/layout/LinedList"/>
    <dgm:cxn modelId="{4AFD0455-4EB1-4428-93E8-740AF8B27CCF}" type="presParOf" srcId="{BBDE2F12-23D3-40EC-8706-58C83BB1CD26}" destId="{7986CAF9-1943-459A-BD56-CBD324BA58E3}" srcOrd="16" destOrd="0" presId="urn:microsoft.com/office/officeart/2008/layout/LinedList"/>
    <dgm:cxn modelId="{7B475D4F-70F7-46D4-987D-D5E5AF3D7EBF}" type="presParOf" srcId="{7986CAF9-1943-459A-BD56-CBD324BA58E3}" destId="{B558832F-77F0-4873-B902-0A2EBCBE32BD}" srcOrd="0" destOrd="0" presId="urn:microsoft.com/office/officeart/2008/layout/LinedList"/>
    <dgm:cxn modelId="{B1A7CA29-D730-4FB1-B4EA-67F9A95337DB}" type="presParOf" srcId="{7986CAF9-1943-459A-BD56-CBD324BA58E3}" destId="{9D9822B1-AF21-446D-B02B-CA5DB07F301C}" srcOrd="1" destOrd="0" presId="urn:microsoft.com/office/officeart/2008/layout/LinedList"/>
    <dgm:cxn modelId="{DA2F6AD0-85B9-4677-B9A3-764B347823EC}" type="presParOf" srcId="{7986CAF9-1943-459A-BD56-CBD324BA58E3}" destId="{B2E14492-1435-4444-B432-1C4E8C807DAF}" srcOrd="2" destOrd="0" presId="urn:microsoft.com/office/officeart/2008/layout/LinedList"/>
    <dgm:cxn modelId="{D76F0E8B-E514-49A3-9E05-DD566E2A1E51}" type="presParOf" srcId="{BBDE2F12-23D3-40EC-8706-58C83BB1CD26}" destId="{54906B0B-E312-450C-8707-C8B32A0B7D28}" srcOrd="17" destOrd="0" presId="urn:microsoft.com/office/officeart/2008/layout/LinedList"/>
    <dgm:cxn modelId="{4E8152FE-BBC6-4C36-B58A-9DE7BCC91649}" type="presParOf" srcId="{BBDE2F12-23D3-40EC-8706-58C83BB1CD26}" destId="{E452B732-434D-4D28-AB7C-DFB2BFF798E9}" srcOrd="18" destOrd="0" presId="urn:microsoft.com/office/officeart/2008/layout/LinedList"/>
    <dgm:cxn modelId="{D0A1742C-F9A2-4E92-A024-52DC19CD4E99}" type="presParOf" srcId="{BBDE2F12-23D3-40EC-8706-58C83BB1CD26}" destId="{63C90914-CA8B-4C73-BBCE-4A90168D8D64}" srcOrd="19" destOrd="0" presId="urn:microsoft.com/office/officeart/2008/layout/LinedList"/>
    <dgm:cxn modelId="{73AA1885-F2F2-4CD3-8EE0-E73837C655BF}" type="presParOf" srcId="{63C90914-CA8B-4C73-BBCE-4A90168D8D64}" destId="{1EA54BEB-1863-45C5-9974-59D9AE635525}" srcOrd="0" destOrd="0" presId="urn:microsoft.com/office/officeart/2008/layout/LinedList"/>
    <dgm:cxn modelId="{9559841F-DA1B-4ED6-B67D-4EBE9FFD0996}" type="presParOf" srcId="{63C90914-CA8B-4C73-BBCE-4A90168D8D64}" destId="{65DF3D6C-8C94-4CEA-B6D1-86348E261D53}" srcOrd="1" destOrd="0" presId="urn:microsoft.com/office/officeart/2008/layout/LinedList"/>
    <dgm:cxn modelId="{BEBC9169-F132-4CB3-A8BF-7006AE010178}" type="presParOf" srcId="{63C90914-CA8B-4C73-BBCE-4A90168D8D64}" destId="{9DEBE735-E1EB-4F61-A32A-386F04DCB683}" srcOrd="2" destOrd="0" presId="urn:microsoft.com/office/officeart/2008/layout/LinedList"/>
    <dgm:cxn modelId="{2F7D7F5D-F933-4002-A200-0C5648B1AFA2}" type="presParOf" srcId="{BBDE2F12-23D3-40EC-8706-58C83BB1CD26}" destId="{52676C07-A337-49C6-86BF-343F34F8C000}" srcOrd="20" destOrd="0" presId="urn:microsoft.com/office/officeart/2008/layout/LinedList"/>
    <dgm:cxn modelId="{57312788-ECAD-4BE0-9C9A-26ACE5131F1B}" type="presParOf" srcId="{BBDE2F12-23D3-40EC-8706-58C83BB1CD26}" destId="{A2DAEA64-446A-4294-B6BC-6B698E128A41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9DAB1-6D3E-4A96-86D6-8911DCE4164E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16CC3-453B-4664-91CA-9E14F8CF42CA}">
      <dsp:nvSpPr>
        <dsp:cNvPr id="0" name=""/>
        <dsp:cNvSpPr/>
      </dsp:nvSpPr>
      <dsp:spPr>
        <a:xfrm>
          <a:off x="0" y="0"/>
          <a:ext cx="1554480" cy="4978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Areas of Analysis</a:t>
          </a:r>
          <a:endParaRPr lang="en-US" sz="3100" kern="1200" dirty="0"/>
        </a:p>
      </dsp:txBody>
      <dsp:txXfrm>
        <a:off x="0" y="0"/>
        <a:ext cx="1554480" cy="4978399"/>
      </dsp:txXfrm>
    </dsp:sp>
    <dsp:sp modelId="{FF21ADEE-7681-4D45-BECD-BAD3A3DD007B}">
      <dsp:nvSpPr>
        <dsp:cNvPr id="0" name=""/>
        <dsp:cNvSpPr/>
      </dsp:nvSpPr>
      <dsp:spPr>
        <a:xfrm>
          <a:off x="1671066" y="33606"/>
          <a:ext cx="6101334" cy="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Designated evacuation routes </a:t>
          </a:r>
          <a:endParaRPr lang="en-US" sz="1800" kern="1200" dirty="0"/>
        </a:p>
      </dsp:txBody>
      <dsp:txXfrm>
        <a:off x="1671066" y="33606"/>
        <a:ext cx="6101334" cy="672132"/>
      </dsp:txXfrm>
    </dsp:sp>
    <dsp:sp modelId="{80FDE483-6D6C-4A26-933A-92579375BEC1}">
      <dsp:nvSpPr>
        <dsp:cNvPr id="0" name=""/>
        <dsp:cNvSpPr/>
      </dsp:nvSpPr>
      <dsp:spPr>
        <a:xfrm>
          <a:off x="1554480" y="705739"/>
          <a:ext cx="621792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ADC3A-C0CF-4F9B-880E-370B06D2DFF0}">
      <dsp:nvSpPr>
        <dsp:cNvPr id="0" name=""/>
        <dsp:cNvSpPr/>
      </dsp:nvSpPr>
      <dsp:spPr>
        <a:xfrm>
          <a:off x="1671066" y="739345"/>
          <a:ext cx="6101334" cy="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Major roadway network</a:t>
          </a:r>
          <a:endParaRPr lang="en-US" sz="1800" kern="1200" dirty="0"/>
        </a:p>
      </dsp:txBody>
      <dsp:txXfrm>
        <a:off x="1671066" y="739345"/>
        <a:ext cx="6101334" cy="672132"/>
      </dsp:txXfrm>
    </dsp:sp>
    <dsp:sp modelId="{64AE429A-1F88-4982-A933-D083B2CA8D43}">
      <dsp:nvSpPr>
        <dsp:cNvPr id="0" name=""/>
        <dsp:cNvSpPr/>
      </dsp:nvSpPr>
      <dsp:spPr>
        <a:xfrm>
          <a:off x="1554480" y="1411478"/>
          <a:ext cx="621792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DB7E-DF6C-4E04-8546-B3E16C02BEE9}">
      <dsp:nvSpPr>
        <dsp:cNvPr id="0" name=""/>
        <dsp:cNvSpPr/>
      </dsp:nvSpPr>
      <dsp:spPr>
        <a:xfrm>
          <a:off x="1671066" y="1445084"/>
          <a:ext cx="6101334" cy="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Fleet storage facilities</a:t>
          </a:r>
          <a:endParaRPr lang="en-US" sz="1800" kern="1200" dirty="0"/>
        </a:p>
      </dsp:txBody>
      <dsp:txXfrm>
        <a:off x="1671066" y="1445084"/>
        <a:ext cx="6101334" cy="672132"/>
      </dsp:txXfrm>
    </dsp:sp>
    <dsp:sp modelId="{3636A28D-3CF8-415A-99B1-DAE952E90403}">
      <dsp:nvSpPr>
        <dsp:cNvPr id="0" name=""/>
        <dsp:cNvSpPr/>
      </dsp:nvSpPr>
      <dsp:spPr>
        <a:xfrm>
          <a:off x="1554480" y="2117217"/>
          <a:ext cx="621792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579E8-41C1-487F-B305-98D3E05C904D}">
      <dsp:nvSpPr>
        <dsp:cNvPr id="0" name=""/>
        <dsp:cNvSpPr/>
      </dsp:nvSpPr>
      <dsp:spPr>
        <a:xfrm>
          <a:off x="1671066" y="2150823"/>
          <a:ext cx="6101334" cy="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Works Facilities</a:t>
          </a:r>
          <a:endParaRPr lang="en-US" sz="1800" kern="1200" dirty="0"/>
        </a:p>
      </dsp:txBody>
      <dsp:txXfrm>
        <a:off x="1671066" y="2150823"/>
        <a:ext cx="6101334" cy="672132"/>
      </dsp:txXfrm>
    </dsp:sp>
    <dsp:sp modelId="{901B7124-BB82-403C-A637-8B2BABB87979}">
      <dsp:nvSpPr>
        <dsp:cNvPr id="0" name=""/>
        <dsp:cNvSpPr/>
      </dsp:nvSpPr>
      <dsp:spPr>
        <a:xfrm>
          <a:off x="1554480" y="2822956"/>
          <a:ext cx="621792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4E15E-8841-4717-8110-14FE29774417}">
      <dsp:nvSpPr>
        <dsp:cNvPr id="0" name=""/>
        <dsp:cNvSpPr/>
      </dsp:nvSpPr>
      <dsp:spPr>
        <a:xfrm>
          <a:off x="1671066" y="2856563"/>
          <a:ext cx="6101334" cy="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Emergency Management Centers</a:t>
          </a:r>
          <a:endParaRPr lang="en-US" sz="1800" kern="1200" dirty="0"/>
        </a:p>
      </dsp:txBody>
      <dsp:txXfrm>
        <a:off x="1671066" y="2856563"/>
        <a:ext cx="6101334" cy="672132"/>
      </dsp:txXfrm>
    </dsp:sp>
    <dsp:sp modelId="{C3DCEE53-2792-4A72-9CC1-3A71AD8375B0}">
      <dsp:nvSpPr>
        <dsp:cNvPr id="0" name=""/>
        <dsp:cNvSpPr/>
      </dsp:nvSpPr>
      <dsp:spPr>
        <a:xfrm>
          <a:off x="1554480" y="3528695"/>
          <a:ext cx="621792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822B1-AF21-446D-B02B-CA5DB07F301C}">
      <dsp:nvSpPr>
        <dsp:cNvPr id="0" name=""/>
        <dsp:cNvSpPr/>
      </dsp:nvSpPr>
      <dsp:spPr>
        <a:xfrm>
          <a:off x="1671066" y="3562302"/>
          <a:ext cx="6101334" cy="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 storage facilities necessary for transportation or evacuation purposes</a:t>
          </a:r>
          <a:endParaRPr lang="en-US" sz="1800" kern="1200" dirty="0"/>
        </a:p>
      </dsp:txBody>
      <dsp:txXfrm>
        <a:off x="1671066" y="3562302"/>
        <a:ext cx="6101334" cy="672132"/>
      </dsp:txXfrm>
    </dsp:sp>
    <dsp:sp modelId="{54906B0B-E312-450C-8707-C8B32A0B7D28}">
      <dsp:nvSpPr>
        <dsp:cNvPr id="0" name=""/>
        <dsp:cNvSpPr/>
      </dsp:nvSpPr>
      <dsp:spPr>
        <a:xfrm>
          <a:off x="1554480" y="4234434"/>
          <a:ext cx="621792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F3D6C-8C94-4CEA-B6D1-86348E261D53}">
      <dsp:nvSpPr>
        <dsp:cNvPr id="0" name=""/>
        <dsp:cNvSpPr/>
      </dsp:nvSpPr>
      <dsp:spPr>
        <a:xfrm>
          <a:off x="1671066" y="4268041"/>
          <a:ext cx="6101334" cy="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Sidewalks and Trails</a:t>
          </a:r>
          <a:endParaRPr lang="en-US" sz="1800" kern="1200" dirty="0"/>
        </a:p>
      </dsp:txBody>
      <dsp:txXfrm>
        <a:off x="1671066" y="4268041"/>
        <a:ext cx="6101334" cy="672132"/>
      </dsp:txXfrm>
    </dsp:sp>
    <dsp:sp modelId="{52676C07-A337-49C6-86BF-343F34F8C000}">
      <dsp:nvSpPr>
        <dsp:cNvPr id="0" name=""/>
        <dsp:cNvSpPr/>
      </dsp:nvSpPr>
      <dsp:spPr>
        <a:xfrm>
          <a:off x="1554480" y="4940173"/>
          <a:ext cx="621792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D9E86-CE3E-480D-97FC-C5E8AD364EE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049"/>
            <a:ext cx="3038475" cy="46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902049"/>
            <a:ext cx="3038475" cy="46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B90D9-6B93-4C55-BAE7-8781B2AA3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30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9D8F6-F614-4903-BB8D-08A28329F02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F135-27C5-476A-8032-670147695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F2F7-D629-412A-BBA1-034097EC0EF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7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63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8973-28A6-4A29-BE7C-AED476E3A4EB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D7EC3-DBBE-4930-9281-548755417AB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5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3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6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3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2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6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3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1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C4500-3A1F-430B-AD79-C256438E0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EA95E4-049F-45BB-8BE4-23D683FDD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r2ctpo.org/wp-content/themes/r2ctpo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6063"/>
            <a:ext cx="2955637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2717800" y="13855"/>
            <a:ext cx="6426199" cy="41771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36576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River to Sea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Transportation Planning Organization</a:t>
            </a:r>
          </a:p>
          <a:p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Sea Level Rise</a:t>
            </a:r>
          </a:p>
          <a:p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Vulnerability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Assessment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111828" cy="111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smartgrowth.org/wp-content/uploads/2015/11/multimodal-transportation-4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717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3436" y="453458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Presentation to the CAC &amp; TCC September 20,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991600" y="1219200"/>
            <a:ext cx="0" cy="457200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153355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05600"/>
            <a:ext cx="81534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153355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/>
          <p:nvPr/>
        </p:nvGrpSpPr>
        <p:grpSpPr>
          <a:xfrm>
            <a:off x="8153400" y="5867400"/>
            <a:ext cx="914400" cy="914400"/>
            <a:chOff x="2286000" y="228600"/>
            <a:chExt cx="4114800" cy="4114800"/>
          </a:xfrm>
        </p:grpSpPr>
        <p:sp>
          <p:nvSpPr>
            <p:cNvPr id="5" name="Oval 4"/>
            <p:cNvSpPr/>
            <p:nvPr/>
          </p:nvSpPr>
          <p:spPr>
            <a:xfrm>
              <a:off x="2286000" y="243840"/>
              <a:ext cx="4023360" cy="40233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28600"/>
              <a:ext cx="4114800" cy="4114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8" name="Picture 4" descr="bannerphoto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13200" y="110299500"/>
            <a:ext cx="9144000" cy="45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9144000" cy="1295400"/>
            <a:chOff x="0" y="0"/>
            <a:chExt cx="9144000" cy="1295400"/>
          </a:xfrm>
        </p:grpSpPr>
        <p:pic>
          <p:nvPicPr>
            <p:cNvPr id="6" name="Picture 5" descr="pptbac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1295400"/>
            </a:xfrm>
            <a:prstGeom prst="rect">
              <a:avLst/>
            </a:prstGeom>
            <a:gradFill>
              <a:gsLst>
                <a:gs pos="0">
                  <a:srgbClr val="153355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</a:gradFill>
            <a:ln>
              <a:noFill/>
            </a:ln>
          </p:spPr>
        </p:pic>
        <p:pic>
          <p:nvPicPr>
            <p:cNvPr id="22" name="Picture 21" descr="bannerphotos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62000"/>
              <a:ext cx="9144000" cy="457200"/>
            </a:xfrm>
            <a:prstGeom prst="rect">
              <a:avLst/>
            </a:prstGeom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3925156" y="1752600"/>
            <a:ext cx="4914900" cy="4565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Increased </a:t>
            </a:r>
            <a:r>
              <a:rPr lang="en-US" sz="2800" dirty="0">
                <a:solidFill>
                  <a:schemeClr val="tx1"/>
                </a:solidFill>
              </a:rPr>
              <a:t>flooding of </a:t>
            </a:r>
            <a:r>
              <a:rPr lang="en-US" sz="2800" dirty="0" smtClean="0">
                <a:solidFill>
                  <a:schemeClr val="tx1"/>
                </a:solidFill>
              </a:rPr>
              <a:t>transportation infrastructure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(tidal and heavy rainfall)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Loss </a:t>
            </a:r>
            <a:r>
              <a:rPr lang="en-US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roadway </a:t>
            </a: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capacity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Loss </a:t>
            </a:r>
            <a:r>
              <a:rPr lang="en-US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evacuation routes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Degradation </a:t>
            </a:r>
            <a:r>
              <a:rPr lang="en-US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infrastructure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Loss of access to/utilization of facilities (fleet fueling/storage; </a:t>
            </a:r>
            <a:r>
              <a:rPr lang="en-US" sz="2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evac</a:t>
            </a: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centers)</a:t>
            </a:r>
          </a:p>
          <a:p>
            <a:pPr lvl="1" algn="l"/>
            <a:endParaRPr lang="en-US" sz="2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2900" dirty="0" smtClean="0">
                <a:solidFill>
                  <a:schemeClr val="tx1"/>
                </a:solidFill>
              </a:rPr>
              <a:t>Compromised </a:t>
            </a:r>
            <a:r>
              <a:rPr lang="en-US" sz="2900" dirty="0" err="1">
                <a:solidFill>
                  <a:schemeClr val="tx1"/>
                </a:solidFill>
              </a:rPr>
              <a:t>stormwater</a:t>
            </a:r>
            <a:r>
              <a:rPr lang="en-US" sz="2900" dirty="0">
                <a:solidFill>
                  <a:schemeClr val="tx1"/>
                </a:solidFill>
              </a:rPr>
              <a:t> systems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Limited </a:t>
            </a:r>
            <a:r>
              <a:rPr lang="en-US" sz="2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stormwater</a:t>
            </a:r>
            <a:r>
              <a:rPr lang="en-US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storage (ponds and </a:t>
            </a: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groundwater)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Malfunctioning </a:t>
            </a:r>
            <a:r>
              <a:rPr lang="en-US" sz="2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canals and drainage</a:t>
            </a:r>
          </a:p>
          <a:p>
            <a:pPr lvl="1" algn="l"/>
            <a:r>
              <a:rPr lang="en-US" sz="2100" i="1" dirty="0"/>
              <a:t>	</a:t>
            </a:r>
          </a:p>
          <a:p>
            <a:pPr algn="l"/>
            <a:r>
              <a:rPr lang="en-US" sz="2800" dirty="0" smtClean="0">
                <a:solidFill>
                  <a:srgbClr val="1F497D">
                    <a:lumMod val="75000"/>
                  </a:srgbClr>
                </a:solidFill>
              </a:rPr>
              <a:t>Solutions and planning take </a:t>
            </a:r>
            <a:r>
              <a:rPr lang="en-US" sz="2800" dirty="0" smtClean="0">
                <a:solidFill>
                  <a:srgbClr val="1F497D">
                    <a:lumMod val="75000"/>
                  </a:srgbClr>
                </a:solidFill>
              </a:rPr>
              <a:t>time.</a:t>
            </a:r>
            <a:endParaRPr lang="en-US" sz="2800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l"/>
            <a:endParaRPr lang="en-US" sz="280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>
                  <a:lumMod val="75000"/>
                </a:srgbClr>
              </a:solidFill>
            </a:endParaRPr>
          </a:p>
          <a:p>
            <a:endParaRPr lang="en-US" b="1" dirty="0" smtClean="0"/>
          </a:p>
          <a:p>
            <a:endParaRPr lang="en-US" b="1" dirty="0">
              <a:solidFill>
                <a:srgbClr val="1F497D">
                  <a:lumMod val="75000"/>
                </a:srgbClr>
              </a:solidFill>
            </a:endParaRPr>
          </a:p>
          <a:p>
            <a:endParaRPr lang="en-US" dirty="0">
              <a:solidFill>
                <a:srgbClr val="1F497D">
                  <a:lumMod val="75000"/>
                </a:srgbClr>
              </a:solidFill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629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Ottawa" pitchFamily="34" charset="0"/>
              </a:rPr>
              <a:t>Importance to River to Sea TPO</a:t>
            </a:r>
            <a:endParaRPr lang="en-US" sz="3200" b="1" dirty="0">
              <a:solidFill>
                <a:prstClr val="white"/>
              </a:solidFill>
              <a:latin typeface="Ottaw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387473" cy="4415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r2ctpo.org/wp-content/themes/r2ctpo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254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150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4071686"/>
              </p:ext>
            </p:extLst>
          </p:nvPr>
        </p:nvGraphicFramePr>
        <p:xfrm>
          <a:off x="381000" y="457200"/>
          <a:ext cx="7772400" cy="497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1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r2ctpo.org/wp-content/themes/r2ctpo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38824"/>
            <a:ext cx="220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0" t="2130" r="2143" b="5461"/>
          <a:stretch/>
        </p:blipFill>
        <p:spPr bwMode="auto">
          <a:xfrm>
            <a:off x="5181600" y="2743200"/>
            <a:ext cx="3607464" cy="3727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29299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94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97" y="5827841"/>
            <a:ext cx="945051" cy="94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http://www.r2ctpo.org/wp-content/themes/r2ctpo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254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" y="228600"/>
            <a:ext cx="7696200" cy="271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47292"/>
            <a:ext cx="4105275" cy="2877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r2ctpo.org/wp-content/themes/r2ctpo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254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6073" y="0"/>
            <a:ext cx="4191000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/>
            <a:r>
              <a:rPr lang="en-US" dirty="0"/>
              <a:t>Contact Information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Tara </a:t>
            </a:r>
            <a:r>
              <a:rPr lang="en-US" dirty="0" smtClean="0"/>
              <a:t>McCue </a:t>
            </a:r>
            <a:r>
              <a:rPr lang="en-US" dirty="0">
                <a:solidFill>
                  <a:schemeClr val="bg1"/>
                </a:solidFill>
              </a:rPr>
              <a:t>Tara@ecfrpc.org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East Central Florida Regional Planning </a:t>
            </a:r>
            <a:r>
              <a:rPr lang="en-US" dirty="0" smtClean="0"/>
              <a:t>Council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Stephan Harris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SHarris@r2ctpo.org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River to Sea TPO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8165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91440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Steps</a:t>
            </a:r>
          </a:p>
          <a:p>
            <a:endParaRPr lang="en-US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Adopt a standard for modeling the impacts of sea level rise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Incorporate transportation system resiliency and reliability into TPO plans and priorities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Continue to assess impacts to include storm surge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7552</TotalTime>
  <Words>144</Words>
  <Application>Microsoft Office PowerPoint</Application>
  <PresentationFormat>Letter Paper (8.5x11 in)</PresentationFormat>
  <Paragraphs>37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2_Office Theme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Information:  Tara McCue Tara@ecfrpc.org East Central Florida Regional Planning Council  Stephan Harris SHarris@r2ctpo.org River to Sea TPO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to Sea TPO Sea Level Rise Vulnerability Assessment</dc:title>
  <dc:creator>Fred Milch</dc:creator>
  <cp:lastModifiedBy>Lois Bollenback</cp:lastModifiedBy>
  <cp:revision>87</cp:revision>
  <cp:lastPrinted>2016-05-31T20:28:34Z</cp:lastPrinted>
  <dcterms:created xsi:type="dcterms:W3CDTF">2016-05-23T15:59:44Z</dcterms:created>
  <dcterms:modified xsi:type="dcterms:W3CDTF">2016-09-20T16:24:57Z</dcterms:modified>
</cp:coreProperties>
</file>