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84" r:id="rId2"/>
    <p:sldId id="302" r:id="rId3"/>
    <p:sldId id="299" r:id="rId4"/>
    <p:sldId id="289" r:id="rId5"/>
    <p:sldId id="303" r:id="rId6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0B5"/>
    <a:srgbClr val="B4AC7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8" autoAdjust="0"/>
    <p:restoredTop sz="94614" autoAdjust="0"/>
  </p:normalViewPr>
  <p:slideViewPr>
    <p:cSldViewPr>
      <p:cViewPr>
        <p:scale>
          <a:sx n="100" d="100"/>
          <a:sy n="100" d="100"/>
        </p:scale>
        <p:origin x="-666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7738AF-208D-42E1-84C0-4853C3FE5F90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B69491-05E4-408C-BEC7-E2180F47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2F99-2D61-4D71-8086-CFBD224F7607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CD0D-13EC-40F9-961A-DB1AC53B2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C3ED-BD41-437D-A936-52C9C72D84ED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510-01D7-4D8B-A58A-B88D13A21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D5A4-ECC9-449D-9D67-A1F81D27A0C9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654-1D9F-433D-810E-6144B606F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2A43-6290-4D10-973C-27668CB953B2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2A83-2A10-43B6-8D27-F3E9D3ACD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D6F3-7CF3-4ACD-AB54-5327938D0CE4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EAA5-520D-47BA-A6DE-7B749C36F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B8CC-C138-4441-9504-DDF01C592F62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3A20-8F7E-4ED9-B2BF-58345A45C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B7F2-4E95-4035-BB4C-0FACBD9762B3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F19F-0D49-49CD-9693-F1B95FE51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4D29-989D-4D94-92D5-6C131178AABF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7232-CA4E-474B-8AAD-BA37C3B56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88C3-06E0-42D7-B497-CD093860271D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0489-0A32-4B08-AB34-5695C8344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846F-0721-4B21-AB20-388892A1719D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E846-97A5-4762-8A04-5C0531488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DA57-18F5-41BB-9FFB-A9063FA0D6FD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4232-2BF5-4A37-B0E8-7FFA85060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001BD14-A87A-4221-B2A6-5DB11D9D8103}" type="datetimeFigureOut">
              <a:rPr lang="en-US"/>
              <a:pPr>
                <a:defRPr/>
              </a:pPr>
              <a:t>8/20/2013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9AF3E1D-D137-4ACD-990D-D5A6709402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ravector.com/" TargetMode="External"/><Relationship Id="rId2" Type="http://schemas.openxmlformats.org/officeDocument/2006/relationships/hyperlink" Target="mailto:ericvkhill@auravector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7772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PIONEER TRAIL INTERCHANGE STUDY 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772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Eric v. K. Hill, Ph.D., Chief Consultant</a:t>
            </a:r>
          </a:p>
          <a:p>
            <a:pPr marL="228600" indent="-228600"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Aura Vector Consulting</a:t>
            </a:r>
          </a:p>
          <a:p>
            <a:pPr marL="228600" indent="-228600"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ericvkhill@auravector.com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www.auravector.com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685800"/>
            <a:ext cx="8077200" cy="5791200"/>
          </a:xfrm>
          <a:prstGeom prst="rect">
            <a:avLst/>
          </a:prstGeom>
        </p:spPr>
        <p:txBody>
          <a:bodyPr anchor="ctr"/>
          <a:lstStyle/>
          <a:p>
            <a:pPr marL="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2005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PIONEER 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TRAIL INTERCHANGE FEASIBILITY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STUDY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Limited in scope: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cities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Pioneer Trail interchange Build option: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 in traffic at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Dunlawton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1 vehicle/2 minute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 in traffic volumes on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Tomoka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Farms Road (S of CR-421) and Glencoe Road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˂ 2 vehicles/minute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Intersection delay times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5:03 projected vs. 2:15 actual</a:t>
            </a:r>
          </a:p>
          <a:p>
            <a:pPr marL="11430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 traffic volumes: </a:t>
            </a:r>
          </a:p>
          <a:p>
            <a:pPr marL="13716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Tomoka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Farms Road (N of CR-421)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doubled –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fails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3716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Turnbull Bay Road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almost quadrupled –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fails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2008 - SOUTHEAST VOLUSIA 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 TRANSPORTATION STUDY (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SVRTS)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Identify deficiencies – Determine solutions</a:t>
            </a:r>
            <a:endParaRPr lang="en-US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Comprehensive: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cities + southeast Volusia County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Pioneer Trail interchange would cause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I-95 and Turnbull Bay Road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fail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Dunlawton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fails with or without Pioneer Trail interchange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Scenario B-2 –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best solution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includes Madeline and Park Avenue interchanges but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Pioneer Trail interchange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7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RESULTS</a:t>
            </a:r>
            <a:r>
              <a:rPr lang="en-US" sz="3100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3100" dirty="0">
                <a:latin typeface="Arial" pitchFamily="34" charset="0"/>
                <a:ea typeface="+mj-ea"/>
                <a:cs typeface="Arial" pitchFamily="34" charset="0"/>
              </a:rPr>
            </a:br>
            <a:endParaRPr lang="en-US" sz="31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Pioneer Trail interchange project: 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“viable alternative to the already congested” </a:t>
            </a:r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Dunlawton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Avenue interchange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Harms the regional transportation system by causing failure of I-95 and Turnbull Bay Road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development is curtailed without this project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developer rights remain</a:t>
            </a:r>
          </a:p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Interchanges at Madeline and Park Avenues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improve the regional transportation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438400"/>
            <a:ext cx="7467600" cy="22098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Based on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technically correct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2008 SVRTS results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457200" indent="-228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Vote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“NO” on Pioneer Trail interchange project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228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Backfit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Madeline Avenue interchange onto the 2035 Long Range Transportation Plan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295400"/>
            <a:ext cx="9144000" cy="5334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RECOMMEDATIONS</a:t>
            </a:r>
            <a:r>
              <a:rPr lang="en-US" sz="3100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3100" dirty="0">
                <a:latin typeface="Arial" pitchFamily="34" charset="0"/>
                <a:ea typeface="+mj-ea"/>
                <a:cs typeface="Arial" pitchFamily="34" charset="0"/>
              </a:rPr>
            </a:br>
            <a:endParaRPr lang="en-US" sz="31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PUBLICATIONS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15915"/>
            <a:ext cx="73152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-1143000" algn="l"/>
                <a:tab pos="-685800" algn="l"/>
                <a:tab pos="-228600" algn="l"/>
                <a:tab pos="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F.F. Barsoum,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E.v.K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 Hill, J.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Suleman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A.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Korcak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and Y. Zhang, “Neural Network Fatigue Life Prediction in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Nothched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Bridge Steel I-Beams from Acoustic Emission Amplitude Data,”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Journal of Acoustic Emission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Vol. 29, 2011, pp. 251-259.</a:t>
            </a:r>
          </a:p>
          <a:p>
            <a:pPr marL="228600" indent="-228600" algn="just">
              <a:buFont typeface="+mj-lt"/>
              <a:buAutoNum type="arabicPeriod"/>
              <a:tabLst>
                <a:tab pos="-1143000" algn="l"/>
                <a:tab pos="-685800" algn="l"/>
                <a:tab pos="-228600" algn="l"/>
                <a:tab pos="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</a:tabLst>
            </a:pPr>
            <a:r>
              <a:rPr lang="en-US" sz="1100" dirty="0" smtClean="0"/>
              <a:t>Y. Zhang, F.F. Barsoum,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Y. Kwan and A.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“Residual Life Prediction of Steel I-Beams Using Acoustic Emission and Back Propagation Neural Networks,” </a:t>
            </a:r>
            <a:r>
              <a:rPr lang="en-US" sz="1100" u="sng" dirty="0" smtClean="0"/>
              <a:t>Structural Health Monitoring 2011</a:t>
            </a:r>
            <a:r>
              <a:rPr lang="en-US" sz="1100" dirty="0" smtClean="0"/>
              <a:t>, Proceedings of the 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International Workshop on Structural Health Monitoring, </a:t>
            </a:r>
            <a:r>
              <a:rPr lang="en-US" sz="1100" dirty="0" err="1" smtClean="0"/>
              <a:t>DEStech</a:t>
            </a:r>
            <a:r>
              <a:rPr lang="en-US" sz="1100" dirty="0" smtClean="0"/>
              <a:t> Publication, Lancaster, PA, 2011, pp. 856-863.</a:t>
            </a:r>
          </a:p>
          <a:p>
            <a:pPr marL="228600" indent="-228600" algn="just">
              <a:buFont typeface="+mj-lt"/>
              <a:buAutoNum type="arabicPeriod"/>
              <a:tabLst>
                <a:tab pos="-1143000" algn="l"/>
                <a:tab pos="-685800" algn="l"/>
                <a:tab pos="-228600" algn="l"/>
                <a:tab pos="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</a:tabLst>
            </a:pPr>
            <a:r>
              <a:rPr lang="en-US" sz="1100" dirty="0" smtClean="0"/>
              <a:t>F.F. Barsoum,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Y. Zhang, A.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and J. </a:t>
            </a:r>
            <a:r>
              <a:rPr lang="en-US" sz="1100" dirty="0" err="1" smtClean="0"/>
              <a:t>Suleman</a:t>
            </a:r>
            <a:r>
              <a:rPr lang="en-US" sz="1100" dirty="0" smtClean="0"/>
              <a:t>, “Procedures for Fatigue Crack Growth Monitoring and Fatigue Life Prediction Using Acoustic Emission Data and Neural Networks,” </a:t>
            </a:r>
            <a:r>
              <a:rPr lang="en-US" sz="1100" u="sng" dirty="0" smtClean="0"/>
              <a:t>Proceedings of the 2011 Structures Congress</a:t>
            </a:r>
            <a:r>
              <a:rPr lang="en-US" sz="1100" dirty="0" smtClean="0"/>
              <a:t>, American Society of Civil Engineers, Las Vegas, NV, 12-14 April 2011, pp. 2341-2352.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n-US" sz="1100" dirty="0" smtClean="0"/>
              <a:t>A.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J. </a:t>
            </a:r>
            <a:r>
              <a:rPr lang="en-US" sz="1100" dirty="0" err="1" smtClean="0"/>
              <a:t>Suleman</a:t>
            </a:r>
            <a:r>
              <a:rPr lang="en-US" sz="1100" dirty="0" smtClean="0"/>
              <a:t>, F.F. Barsoum and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“Steel Beam Fatigue Life Prediction Using Acoustic Emission Amplitude Histograms and </a:t>
            </a:r>
            <a:r>
              <a:rPr lang="en-US" sz="1100" dirty="0" err="1" smtClean="0"/>
              <a:t>Backpropagation</a:t>
            </a:r>
            <a:r>
              <a:rPr lang="en-US" sz="1100" dirty="0" smtClean="0"/>
              <a:t> Neural Networks,” </a:t>
            </a:r>
            <a:r>
              <a:rPr lang="en-US" sz="1100" u="sng" dirty="0" smtClean="0"/>
              <a:t>Bridge Maintenance, Safety, Management and Life-Cycle Optimization</a:t>
            </a:r>
            <a:r>
              <a:rPr lang="en-US" sz="1100" dirty="0" smtClean="0"/>
              <a:t>, D.M. </a:t>
            </a:r>
            <a:r>
              <a:rPr lang="en-US" sz="1100" dirty="0" err="1" smtClean="0"/>
              <a:t>Frangopol</a:t>
            </a:r>
            <a:r>
              <a:rPr lang="en-US" sz="1100" dirty="0" smtClean="0"/>
              <a:t>, R. </a:t>
            </a:r>
            <a:r>
              <a:rPr lang="en-US" sz="1100" dirty="0" err="1" smtClean="0"/>
              <a:t>Sause</a:t>
            </a:r>
            <a:r>
              <a:rPr lang="en-US" sz="1100" dirty="0" smtClean="0"/>
              <a:t> and C.S. </a:t>
            </a:r>
            <a:r>
              <a:rPr lang="en-US" sz="1100" dirty="0" err="1" smtClean="0"/>
              <a:t>Kusco</a:t>
            </a:r>
            <a:r>
              <a:rPr lang="en-US" sz="1100" dirty="0" smtClean="0"/>
              <a:t>, Editors, CRC Press, Taylor and Francis Group, London, 2010, pp. 129-136.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n-US" sz="1100" dirty="0" smtClean="0"/>
              <a:t>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F.F. Barsoum,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and Y. Zhang, “Acoustic Emission Monitoring of Florida Mast Arm Poles Susceptible to Fatigue,” NDE/NDT for Highways and Bridges: Structural Materials Technology (SMT) Conference, American Society for Nondestructive Testing, New York, NY, 17-18 May 2010, 8 pages.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100" dirty="0" err="1" smtClean="0"/>
              <a:t>Korcak</a:t>
            </a:r>
            <a:r>
              <a:rPr lang="en-US" sz="1100" dirty="0" smtClean="0"/>
              <a:t>, F.F. Barsoum, and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“Acoustic Emission Monitoring of a Florida Steel Girder Bridge During a Load Test,” NDE/NDT for Highways and Bridges: Structural Materials Technology (SMT) Conference, American Society for Nondestructive Testing, New York, NY, 17-18 May 2010, 8 pages.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n-US" sz="1100" dirty="0" smtClean="0"/>
              <a:t>J. </a:t>
            </a:r>
            <a:r>
              <a:rPr lang="en-US" sz="1100" dirty="0" err="1" smtClean="0"/>
              <a:t>Suleman</a:t>
            </a:r>
            <a:r>
              <a:rPr lang="en-US" sz="1100" dirty="0" smtClean="0"/>
              <a:t>, A.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F.F. Barsoum, and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“Acoustic Emission Monitoring and Neural Network Fatigue Life Prediction in Steel Members,” 51st AIAA/ASME/ASCE/AHS/ASC Structures, Structural Dynamics, and Materials Conference, Orlando, FL, 12-15 April 2010, 7 pages.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F.F. Barsoum, J.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Suleman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Korcak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E.v.K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Hill, “Acoustic Emission Monitoring and Fatigue Life Prediction in Axially Loaded Notched Steel Specimens,” </a:t>
            </a:r>
            <a:r>
              <a:rPr lang="en-US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of Acoustic Emission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27, 2009, pp. 40-63.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n-US" sz="1100" dirty="0" smtClean="0"/>
              <a:t>J. </a:t>
            </a:r>
            <a:r>
              <a:rPr lang="en-US" sz="1100" dirty="0" err="1" smtClean="0"/>
              <a:t>Suleman</a:t>
            </a:r>
            <a:r>
              <a:rPr lang="en-US" sz="1100" dirty="0" smtClean="0"/>
              <a:t>, A. </a:t>
            </a:r>
            <a:r>
              <a:rPr lang="en-US" sz="1100" dirty="0" err="1" smtClean="0"/>
              <a:t>Korcak</a:t>
            </a:r>
            <a:r>
              <a:rPr lang="en-US" sz="1100" dirty="0" smtClean="0"/>
              <a:t>, F.F. Barsoum, and </a:t>
            </a:r>
            <a:r>
              <a:rPr lang="en-US" sz="1100" dirty="0" err="1" smtClean="0"/>
              <a:t>E.v.K</a:t>
            </a:r>
            <a:r>
              <a:rPr lang="en-US" sz="1100" dirty="0" smtClean="0"/>
              <a:t>. Hill, “Acoustic Emission Monitoring and Neural Network Fatigue Life Prediction in Steel Bridges,” Florida Center for Advanced Aero-Propulsion (FCAAP) – Annual Technical Symposium 2009, Tallahassee, FL, 13-14 August 2009, 6 pages.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6880</TotalTime>
  <Words>784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erau</dc:creator>
  <cp:lastModifiedBy>hille</cp:lastModifiedBy>
  <cp:revision>979</cp:revision>
  <dcterms:created xsi:type="dcterms:W3CDTF">2009-05-20T12:13:05Z</dcterms:created>
  <dcterms:modified xsi:type="dcterms:W3CDTF">2013-08-20T15:39:33Z</dcterms:modified>
</cp:coreProperties>
</file>