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641F2-ECBB-4231-9877-234D8DED1617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D9C7B-14BC-4671-B560-1D92031E9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325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641F2-ECBB-4231-9877-234D8DED1617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D9C7B-14BC-4671-B560-1D92031E9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809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641F2-ECBB-4231-9877-234D8DED1617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D9C7B-14BC-4671-B560-1D92031E9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699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641F2-ECBB-4231-9877-234D8DED1617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D9C7B-14BC-4671-B560-1D92031E9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260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641F2-ECBB-4231-9877-234D8DED1617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D9C7B-14BC-4671-B560-1D92031E9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094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641F2-ECBB-4231-9877-234D8DED1617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D9C7B-14BC-4671-B560-1D92031E9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328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641F2-ECBB-4231-9877-234D8DED1617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D9C7B-14BC-4671-B560-1D92031E9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363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641F2-ECBB-4231-9877-234D8DED1617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D9C7B-14BC-4671-B560-1D92031E9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099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641F2-ECBB-4231-9877-234D8DED1617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D9C7B-14BC-4671-B560-1D92031E9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000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641F2-ECBB-4231-9877-234D8DED1617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D9C7B-14BC-4671-B560-1D92031E9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322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641F2-ECBB-4231-9877-234D8DED1617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D9C7B-14BC-4671-B560-1D92031E9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790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641F2-ECBB-4231-9877-234D8DED1617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D9C7B-14BC-4671-B560-1D92031E9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179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cid:image003.jpg@01CFE480.62D421D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9.jpe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52400"/>
            <a:ext cx="5019675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b="1" dirty="0">
                <a:solidFill>
                  <a:srgbClr val="009385"/>
                </a:solidFill>
                <a:latin typeface="CaslonOldFace Hv BT"/>
                <a:ea typeface="Batang"/>
              </a:rPr>
              <a:t>US Hwy 17-92 TOD Bicycle/Pedestrian Trail Feasibility Study</a:t>
            </a:r>
            <a:endParaRPr lang="en-US" sz="1000" dirty="0">
              <a:effectLst/>
              <a:latin typeface="Arial"/>
              <a:ea typeface="Times New Roman"/>
            </a:endParaRPr>
          </a:p>
        </p:txBody>
      </p:sp>
      <p:pic>
        <p:nvPicPr>
          <p:cNvPr id="1026" name="Picture 2" descr="DSC0777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1" t="16478" b="23471"/>
          <a:stretch>
            <a:fillRect/>
          </a:stretch>
        </p:blipFill>
        <p:spPr bwMode="auto">
          <a:xfrm>
            <a:off x="633270" y="1110342"/>
            <a:ext cx="3932238" cy="177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IMG_006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35" b="23808"/>
          <a:stretch>
            <a:fillRect/>
          </a:stretch>
        </p:blipFill>
        <p:spPr bwMode="auto">
          <a:xfrm>
            <a:off x="633270" y="3091542"/>
            <a:ext cx="393223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420" y="2405742"/>
            <a:ext cx="2092325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HUD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233" y="757237"/>
            <a:ext cx="7905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237038" y="1573374"/>
            <a:ext cx="4495800" cy="830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0150" marR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b="1" dirty="0" smtClean="0">
                <a:effectLst/>
                <a:latin typeface="Arial"/>
                <a:ea typeface="Batang"/>
              </a:rPr>
              <a:t>HUD Sustainability Communities Regional Planning Grant</a:t>
            </a:r>
            <a:endParaRPr lang="en-US" sz="1000" dirty="0">
              <a:effectLst/>
              <a:latin typeface="Arial"/>
              <a:ea typeface="Times New Roman"/>
            </a:endParaRPr>
          </a:p>
        </p:txBody>
      </p:sp>
      <p:pic>
        <p:nvPicPr>
          <p:cNvPr id="1030" name="Picture 0" descr="Enhance Central Florida Horizontal Logo.jpg"/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031331"/>
            <a:ext cx="20288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953000" y="3740130"/>
            <a:ext cx="4388644" cy="3223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1300" b="1" dirty="0" smtClean="0">
                <a:effectLst/>
                <a:latin typeface="Arial"/>
                <a:ea typeface="Batang"/>
              </a:rPr>
              <a:t>Recipient -	East Central Florida Regional Council</a:t>
            </a:r>
            <a:endParaRPr lang="en-US" sz="1000" dirty="0">
              <a:effectLst/>
              <a:latin typeface="Arial"/>
              <a:ea typeface="Times New Roman"/>
            </a:endParaRPr>
          </a:p>
        </p:txBody>
      </p:sp>
      <p:pic>
        <p:nvPicPr>
          <p:cNvPr id="1031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9" b="-269"/>
          <a:stretch>
            <a:fillRect/>
          </a:stretch>
        </p:blipFill>
        <p:spPr bwMode="auto">
          <a:xfrm>
            <a:off x="6632462" y="4274148"/>
            <a:ext cx="955675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5820455" y="5292437"/>
            <a:ext cx="2579688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b="1" dirty="0" smtClean="0">
                <a:effectLst/>
                <a:latin typeface="Arial"/>
                <a:ea typeface="Batang"/>
              </a:rPr>
              <a:t>Sub-Recipient -City of </a:t>
            </a:r>
            <a:r>
              <a:rPr lang="en-US" sz="1300" b="1" dirty="0" err="1" smtClean="0">
                <a:effectLst/>
                <a:latin typeface="Arial"/>
                <a:ea typeface="Batang"/>
              </a:rPr>
              <a:t>DeBary</a:t>
            </a:r>
            <a:endParaRPr lang="en-US" sz="1000" dirty="0">
              <a:effectLst/>
              <a:latin typeface="Arial"/>
              <a:ea typeface="Times New Roman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"/>
          <a:stretch/>
        </p:blipFill>
        <p:spPr bwMode="auto">
          <a:xfrm>
            <a:off x="-12984" y="5584825"/>
            <a:ext cx="9156984" cy="127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PH-letter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096000"/>
            <a:ext cx="13160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478349" y="6171064"/>
            <a:ext cx="2308225" cy="497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en-US" sz="900" b="1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Prepared By: CPH, Inc.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en-US" sz="900" b="1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www.cphcorp.com</a:t>
            </a:r>
            <a:endParaRPr kumimoji="0" lang="en-US" altLang="en-US" sz="9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 descr="\\cph-jobs\Sanford\D8513\Photos_08_04_2013\IMG_0890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34" b="25125"/>
          <a:stretch/>
        </p:blipFill>
        <p:spPr bwMode="auto">
          <a:xfrm>
            <a:off x="633270" y="4490720"/>
            <a:ext cx="3932238" cy="122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954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owens\Desktop\Report\Appendix A - Trail Segment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118" y="0"/>
            <a:ext cx="53402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66"/>
          <a:stretch>
            <a:fillRect/>
          </a:stretch>
        </p:blipFill>
        <p:spPr bwMode="auto">
          <a:xfrm>
            <a:off x="152400" y="152400"/>
            <a:ext cx="3632200" cy="1981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\\cph-jobs\Marketing\Pictures\Trails\East Hampton\East Hampton\DSC0024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20"/>
          <a:stretch/>
        </p:blipFill>
        <p:spPr bwMode="auto">
          <a:xfrm>
            <a:off x="152400" y="2209800"/>
            <a:ext cx="3618718" cy="4539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\\cph-jobs\Sanford\D8513\Photos_08_04_2013\IMG_089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34"/>
          <a:stretch/>
        </p:blipFill>
        <p:spPr bwMode="auto">
          <a:xfrm>
            <a:off x="152400" y="2209799"/>
            <a:ext cx="3618718" cy="1915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0231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29</Words>
  <Application>Microsoft Office PowerPoint</Application>
  <PresentationFormat>On-screen Show (4:3)</PresentationFormat>
  <Paragraphs>6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Owens, Jeremiah (P.E.)</dc:creator>
  <cp:lastModifiedBy>Owens, Jeremiah (P.E.)</cp:lastModifiedBy>
  <cp:revision>4</cp:revision>
  <dcterms:created xsi:type="dcterms:W3CDTF">2014-11-07T12:07:11Z</dcterms:created>
  <dcterms:modified xsi:type="dcterms:W3CDTF">2015-04-03T19:09:18Z</dcterms:modified>
</cp:coreProperties>
</file>