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5"/>
  </p:notesMasterIdLst>
  <p:sldIdLst>
    <p:sldId id="266" r:id="rId2"/>
    <p:sldId id="284" r:id="rId3"/>
    <p:sldId id="312" r:id="rId4"/>
    <p:sldId id="295" r:id="rId5"/>
    <p:sldId id="287" r:id="rId6"/>
    <p:sldId id="298" r:id="rId7"/>
    <p:sldId id="297" r:id="rId8"/>
    <p:sldId id="310" r:id="rId9"/>
    <p:sldId id="272" r:id="rId10"/>
    <p:sldId id="300" r:id="rId11"/>
    <p:sldId id="301" r:id="rId12"/>
    <p:sldId id="291" r:id="rId13"/>
    <p:sldId id="274" r:id="rId14"/>
    <p:sldId id="305" r:id="rId15"/>
    <p:sldId id="302" r:id="rId16"/>
    <p:sldId id="306" r:id="rId17"/>
    <p:sldId id="303" r:id="rId18"/>
    <p:sldId id="277" r:id="rId19"/>
    <p:sldId id="307" r:id="rId20"/>
    <p:sldId id="286" r:id="rId21"/>
    <p:sldId id="267" r:id="rId22"/>
    <p:sldId id="313" r:id="rId23"/>
    <p:sldId id="308" r:id="rId24"/>
  </p:sldIdLst>
  <p:sldSz cx="6858000" cy="9144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006600"/>
    <a:srgbClr val="008000"/>
    <a:srgbClr val="FFFF00"/>
    <a:srgbClr val="CCCC00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3192" y="-46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C91ED-464B-4883-9562-E730EBA1A0C0}" type="datetimeFigureOut">
              <a:rPr lang="en-US" smtClean="0"/>
              <a:t>11/26/2012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06638" y="720725"/>
            <a:ext cx="2701925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B74B8-17CB-41D1-B26B-B430D34C6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1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D095B-F3E6-4A40-8525-5E777F7830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67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D095B-F3E6-4A40-8525-5E777F7830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67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D095B-F3E6-4A40-8525-5E777F7830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67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D095B-F3E6-4A40-8525-5E777F7830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67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D095B-F3E6-4A40-8525-5E777F7830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67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828801"/>
            <a:ext cx="5886450" cy="2569633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350" y="4673600"/>
            <a:ext cx="4800600" cy="2336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2-0F8E-4B37-9EC8-56AAE7C678DF}" type="datetimeFigureOut">
              <a:rPr lang="en-US" smtClean="0"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33FF0-4E2B-40C6-8D6A-46ED227EB8E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14350" y="4531360"/>
            <a:ext cx="588645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2-0F8E-4B37-9EC8-56AAE7C678DF}" type="datetimeFigureOut">
              <a:rPr lang="en-US" smtClean="0"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33FF0-4E2B-40C6-8D6A-46ED227EB8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812800"/>
            <a:ext cx="1543050" cy="78232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812800"/>
            <a:ext cx="4514850" cy="782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2-0F8E-4B37-9EC8-56AAE7C678DF}" type="datetimeFigureOut">
              <a:rPr lang="en-US" smtClean="0"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33FF0-4E2B-40C6-8D6A-46ED227EB8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2-0F8E-4B37-9EC8-56AAE7C678DF}" type="datetimeFigureOut">
              <a:rPr lang="en-US" smtClean="0"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33FF0-4E2B-40C6-8D6A-46ED227EB8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149601"/>
            <a:ext cx="5829300" cy="2933700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6169153"/>
            <a:ext cx="5829300" cy="2000249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2-0F8E-4B37-9EC8-56AAE7C678DF}" type="datetimeFigureOut">
              <a:rPr lang="en-US" smtClean="0"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33FF0-4E2B-40C6-8D6A-46ED227EB8E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48640" y="6132576"/>
            <a:ext cx="588645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231136"/>
            <a:ext cx="3028950" cy="62910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231136"/>
            <a:ext cx="3028950" cy="62910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2-0F8E-4B37-9EC8-56AAE7C678DF}" type="datetimeFigureOut">
              <a:rPr lang="en-US" smtClean="0"/>
              <a:t>11/26/2012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33FF0-4E2B-40C6-8D6A-46ED227EB8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235200"/>
            <a:ext cx="2948940" cy="853016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3251200"/>
            <a:ext cx="2948940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66160" y="2235200"/>
            <a:ext cx="2948940" cy="853016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66160" y="3251200"/>
            <a:ext cx="2948940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2-0F8E-4B37-9EC8-56AAE7C678DF}" type="datetimeFigureOut">
              <a:rPr lang="en-US" smtClean="0"/>
              <a:t>11/26/2012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33FF0-4E2B-40C6-8D6A-46ED227EB8E0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89858" y="5394662"/>
            <a:ext cx="6278880" cy="59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2-0F8E-4B37-9EC8-56AAE7C678DF}" type="datetimeFigureOut">
              <a:rPr lang="en-US" smtClean="0"/>
              <a:t>11/26/2012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33FF0-4E2B-40C6-8D6A-46ED227EB8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2-0F8E-4B37-9EC8-56AAE7C678DF}" type="datetimeFigureOut">
              <a:rPr lang="en-US" smtClean="0"/>
              <a:t>11/26/2012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33FF0-4E2B-40C6-8D6A-46ED227EB8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056107"/>
            <a:ext cx="1604772" cy="1682496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850" y="1056107"/>
            <a:ext cx="4286250" cy="74371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2840737"/>
            <a:ext cx="1604772" cy="565815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2-0F8E-4B37-9EC8-56AAE7C678DF}" type="datetimeFigureOut">
              <a:rPr lang="en-US" smtClean="0"/>
              <a:t>11/26/2012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33FF0-4E2B-40C6-8D6A-46ED227EB8E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636707" y="4774071"/>
            <a:ext cx="743712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056640"/>
            <a:ext cx="1607010" cy="168656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3957" y="1117602"/>
            <a:ext cx="4428293" cy="7333941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844800"/>
            <a:ext cx="1604772" cy="56570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2-0F8E-4B37-9EC8-56AAE7C678DF}" type="datetimeFigureOut">
              <a:rPr lang="en-US" smtClean="0"/>
              <a:t>11/26/2012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33FF0-4E2B-40C6-8D6A-46ED227EB8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94381"/>
            <a:ext cx="68580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711200"/>
            <a:ext cx="6172200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0"/>
            <a:ext cx="6172200" cy="650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858000" cy="487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24384"/>
            <a:ext cx="2171700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F0AA72-0F8E-4B37-9EC8-56AAE7C678DF}" type="datetimeFigureOut">
              <a:rPr lang="en-US" smtClean="0"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1750" y="24384"/>
            <a:ext cx="3086100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15000" y="24384"/>
            <a:ext cx="800100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BA33FF0-4E2B-40C6-8D6A-46ED227EB8E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/>
              <a:t>Transportation Planning Organization (TPO)</a:t>
            </a:r>
            <a:br>
              <a:rPr lang="en-US" sz="3600" dirty="0" smtClean="0"/>
            </a:br>
            <a:r>
              <a:rPr lang="en-US" sz="3600" dirty="0" smtClean="0"/>
              <a:t>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Proposed planning area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2195911" cy="1334507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Background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TPO Planning Area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Highlights of Selected Corridors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1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58" y="856042"/>
            <a:ext cx="6335172" cy="7926388"/>
          </a:xfrm>
          <a:prstGeom prst="rect">
            <a:avLst/>
          </a:prstGeom>
          <a:ln w="38100"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0711" y="10633"/>
            <a:ext cx="5809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MAJOR ROADWAY NETWORK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993" y="4819236"/>
            <a:ext cx="185772" cy="16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538" y="6202443"/>
            <a:ext cx="281525" cy="18768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608" y="4606691"/>
            <a:ext cx="230233" cy="15348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896" y="2673818"/>
            <a:ext cx="185772" cy="16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Decision 8"/>
          <p:cNvSpPr/>
          <p:nvPr/>
        </p:nvSpPr>
        <p:spPr>
          <a:xfrm rot="3408034">
            <a:off x="3081219" y="2942003"/>
            <a:ext cx="371389" cy="250093"/>
          </a:xfrm>
          <a:prstGeom prst="flowChartDecisi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333625" y="1847850"/>
            <a:ext cx="1285875" cy="1152525"/>
          </a:xfrm>
          <a:custGeom>
            <a:avLst/>
            <a:gdLst>
              <a:gd name="connsiteX0" fmla="*/ 0 w 1285875"/>
              <a:gd name="connsiteY0" fmla="*/ 0 h 1152525"/>
              <a:gd name="connsiteX1" fmla="*/ 409575 w 1285875"/>
              <a:gd name="connsiteY1" fmla="*/ 104775 h 1152525"/>
              <a:gd name="connsiteX2" fmla="*/ 704850 w 1285875"/>
              <a:gd name="connsiteY2" fmla="*/ 228600 h 1152525"/>
              <a:gd name="connsiteX3" fmla="*/ 1181100 w 1285875"/>
              <a:gd name="connsiteY3" fmla="*/ 942975 h 1152525"/>
              <a:gd name="connsiteX4" fmla="*/ 1285875 w 1285875"/>
              <a:gd name="connsiteY4" fmla="*/ 1152525 h 115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875" h="1152525">
                <a:moveTo>
                  <a:pt x="0" y="0"/>
                </a:moveTo>
                <a:lnTo>
                  <a:pt x="409575" y="104775"/>
                </a:lnTo>
                <a:lnTo>
                  <a:pt x="704850" y="228600"/>
                </a:lnTo>
                <a:lnTo>
                  <a:pt x="1181100" y="942975"/>
                </a:lnTo>
                <a:lnTo>
                  <a:pt x="1285875" y="1152525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400300" y="2905125"/>
            <a:ext cx="1171575" cy="161925"/>
          </a:xfrm>
          <a:custGeom>
            <a:avLst/>
            <a:gdLst>
              <a:gd name="connsiteX0" fmla="*/ 0 w 1171575"/>
              <a:gd name="connsiteY0" fmla="*/ 0 h 161925"/>
              <a:gd name="connsiteX1" fmla="*/ 57150 w 1171575"/>
              <a:gd name="connsiteY1" fmla="*/ 47625 h 161925"/>
              <a:gd name="connsiteX2" fmla="*/ 104775 w 1171575"/>
              <a:gd name="connsiteY2" fmla="*/ 38100 h 161925"/>
              <a:gd name="connsiteX3" fmla="*/ 409575 w 1171575"/>
              <a:gd name="connsiteY3" fmla="*/ 28575 h 161925"/>
              <a:gd name="connsiteX4" fmla="*/ 723900 w 1171575"/>
              <a:gd name="connsiteY4" fmla="*/ 161925 h 161925"/>
              <a:gd name="connsiteX5" fmla="*/ 990600 w 1171575"/>
              <a:gd name="connsiteY5" fmla="*/ 38100 h 161925"/>
              <a:gd name="connsiteX6" fmla="*/ 1066800 w 1171575"/>
              <a:gd name="connsiteY6" fmla="*/ 0 h 161925"/>
              <a:gd name="connsiteX7" fmla="*/ 1171575 w 1171575"/>
              <a:gd name="connsiteY7" fmla="*/ 0 h 161925"/>
              <a:gd name="connsiteX8" fmla="*/ 1171575 w 1171575"/>
              <a:gd name="connsiteY8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75" h="161925">
                <a:moveTo>
                  <a:pt x="0" y="0"/>
                </a:moveTo>
                <a:lnTo>
                  <a:pt x="57150" y="47625"/>
                </a:lnTo>
                <a:lnTo>
                  <a:pt x="104775" y="38100"/>
                </a:lnTo>
                <a:lnTo>
                  <a:pt x="409575" y="28575"/>
                </a:lnTo>
                <a:lnTo>
                  <a:pt x="723900" y="161925"/>
                </a:lnTo>
                <a:lnTo>
                  <a:pt x="990600" y="38100"/>
                </a:lnTo>
                <a:lnTo>
                  <a:pt x="1066800" y="0"/>
                </a:lnTo>
                <a:lnTo>
                  <a:pt x="1171575" y="0"/>
                </a:lnTo>
                <a:lnTo>
                  <a:pt x="1171575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782469" y="2967593"/>
            <a:ext cx="1273428" cy="4633708"/>
          </a:xfrm>
          <a:custGeom>
            <a:avLst/>
            <a:gdLst>
              <a:gd name="connsiteX0" fmla="*/ 16829 w 1273428"/>
              <a:gd name="connsiteY0" fmla="*/ 0 h 4633708"/>
              <a:gd name="connsiteX1" fmla="*/ 0 w 1273428"/>
              <a:gd name="connsiteY1" fmla="*/ 151465 h 4633708"/>
              <a:gd name="connsiteX2" fmla="*/ 33659 w 1273428"/>
              <a:gd name="connsiteY2" fmla="*/ 213173 h 4633708"/>
              <a:gd name="connsiteX3" fmla="*/ 218783 w 1273428"/>
              <a:gd name="connsiteY3" fmla="*/ 460005 h 4633708"/>
              <a:gd name="connsiteX4" fmla="*/ 297320 w 1273428"/>
              <a:gd name="connsiteY4" fmla="*/ 757325 h 4633708"/>
              <a:gd name="connsiteX5" fmla="*/ 684397 w 1273428"/>
              <a:gd name="connsiteY5" fmla="*/ 1144402 h 4633708"/>
              <a:gd name="connsiteX6" fmla="*/ 718056 w 1273428"/>
              <a:gd name="connsiteY6" fmla="*/ 1374405 h 4633708"/>
              <a:gd name="connsiteX7" fmla="*/ 718056 w 1273428"/>
              <a:gd name="connsiteY7" fmla="*/ 1447332 h 4633708"/>
              <a:gd name="connsiteX8" fmla="*/ 970498 w 1273428"/>
              <a:gd name="connsiteY8" fmla="*/ 1761482 h 4633708"/>
              <a:gd name="connsiteX9" fmla="*/ 1009767 w 1273428"/>
              <a:gd name="connsiteY9" fmla="*/ 1918557 h 4633708"/>
              <a:gd name="connsiteX10" fmla="*/ 1009767 w 1273428"/>
              <a:gd name="connsiteY10" fmla="*/ 2249536 h 4633708"/>
              <a:gd name="connsiteX11" fmla="*/ 1138792 w 1273428"/>
              <a:gd name="connsiteY11" fmla="*/ 2659052 h 4633708"/>
              <a:gd name="connsiteX12" fmla="*/ 1144402 w 1273428"/>
              <a:gd name="connsiteY12" fmla="*/ 3062959 h 4633708"/>
              <a:gd name="connsiteX13" fmla="*/ 1082694 w 1273428"/>
              <a:gd name="connsiteY13" fmla="*/ 3158326 h 4633708"/>
              <a:gd name="connsiteX14" fmla="*/ 1116353 w 1273428"/>
              <a:gd name="connsiteY14" fmla="*/ 3326620 h 4633708"/>
              <a:gd name="connsiteX15" fmla="*/ 1037816 w 1273428"/>
              <a:gd name="connsiteY15" fmla="*/ 3781016 h 4633708"/>
              <a:gd name="connsiteX16" fmla="*/ 1127573 w 1273428"/>
              <a:gd name="connsiteY16" fmla="*/ 3926871 h 4633708"/>
              <a:gd name="connsiteX17" fmla="*/ 1200500 w 1273428"/>
              <a:gd name="connsiteY17" fmla="*/ 4297119 h 4633708"/>
              <a:gd name="connsiteX18" fmla="*/ 1267818 w 1273428"/>
              <a:gd name="connsiteY18" fmla="*/ 4409315 h 4633708"/>
              <a:gd name="connsiteX19" fmla="*/ 1273428 w 1273428"/>
              <a:gd name="connsiteY19" fmla="*/ 4487852 h 4633708"/>
              <a:gd name="connsiteX20" fmla="*/ 1200500 w 1273428"/>
              <a:gd name="connsiteY20" fmla="*/ 4566390 h 4633708"/>
              <a:gd name="connsiteX21" fmla="*/ 914400 w 1273428"/>
              <a:gd name="connsiteY21" fmla="*/ 4572000 h 4633708"/>
              <a:gd name="connsiteX22" fmla="*/ 807813 w 1273428"/>
              <a:gd name="connsiteY22" fmla="*/ 4633708 h 463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73428" h="4633708">
                <a:moveTo>
                  <a:pt x="16829" y="0"/>
                </a:moveTo>
                <a:lnTo>
                  <a:pt x="0" y="151465"/>
                </a:lnTo>
                <a:lnTo>
                  <a:pt x="33659" y="213173"/>
                </a:lnTo>
                <a:lnTo>
                  <a:pt x="218783" y="460005"/>
                </a:lnTo>
                <a:lnTo>
                  <a:pt x="297320" y="757325"/>
                </a:lnTo>
                <a:lnTo>
                  <a:pt x="684397" y="1144402"/>
                </a:lnTo>
                <a:lnTo>
                  <a:pt x="718056" y="1374405"/>
                </a:lnTo>
                <a:lnTo>
                  <a:pt x="718056" y="1447332"/>
                </a:lnTo>
                <a:lnTo>
                  <a:pt x="970498" y="1761482"/>
                </a:lnTo>
                <a:lnTo>
                  <a:pt x="1009767" y="1918557"/>
                </a:lnTo>
                <a:lnTo>
                  <a:pt x="1009767" y="2249536"/>
                </a:lnTo>
                <a:lnTo>
                  <a:pt x="1138792" y="2659052"/>
                </a:lnTo>
                <a:lnTo>
                  <a:pt x="1144402" y="3062959"/>
                </a:lnTo>
                <a:lnTo>
                  <a:pt x="1082694" y="3158326"/>
                </a:lnTo>
                <a:lnTo>
                  <a:pt x="1116353" y="3326620"/>
                </a:lnTo>
                <a:lnTo>
                  <a:pt x="1037816" y="3781016"/>
                </a:lnTo>
                <a:lnTo>
                  <a:pt x="1127573" y="3926871"/>
                </a:lnTo>
                <a:lnTo>
                  <a:pt x="1200500" y="4297119"/>
                </a:lnTo>
                <a:lnTo>
                  <a:pt x="1267818" y="4409315"/>
                </a:lnTo>
                <a:lnTo>
                  <a:pt x="1273428" y="4487852"/>
                </a:lnTo>
                <a:lnTo>
                  <a:pt x="1200500" y="4566390"/>
                </a:lnTo>
                <a:lnTo>
                  <a:pt x="914400" y="4572000"/>
                </a:lnTo>
                <a:lnTo>
                  <a:pt x="807813" y="4633708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438817" y="3158326"/>
            <a:ext cx="2227097" cy="5003956"/>
          </a:xfrm>
          <a:custGeom>
            <a:avLst/>
            <a:gdLst>
              <a:gd name="connsiteX0" fmla="*/ 0 w 2227097"/>
              <a:gd name="connsiteY0" fmla="*/ 0 h 5003956"/>
              <a:gd name="connsiteX1" fmla="*/ 510493 w 2227097"/>
              <a:gd name="connsiteY1" fmla="*/ 1049036 h 5003956"/>
              <a:gd name="connsiteX2" fmla="*/ 645129 w 2227097"/>
              <a:gd name="connsiteY2" fmla="*/ 1054646 h 5003956"/>
              <a:gd name="connsiteX3" fmla="*/ 706837 w 2227097"/>
              <a:gd name="connsiteY3" fmla="*/ 1144403 h 5003956"/>
              <a:gd name="connsiteX4" fmla="*/ 628300 w 2227097"/>
              <a:gd name="connsiteY4" fmla="*/ 1267819 h 5003956"/>
              <a:gd name="connsiteX5" fmla="*/ 746106 w 2227097"/>
              <a:gd name="connsiteY5" fmla="*/ 1486602 h 5003956"/>
              <a:gd name="connsiteX6" fmla="*/ 835863 w 2227097"/>
              <a:gd name="connsiteY6" fmla="*/ 1559529 h 5003956"/>
              <a:gd name="connsiteX7" fmla="*/ 920010 w 2227097"/>
              <a:gd name="connsiteY7" fmla="*/ 1739043 h 5003956"/>
              <a:gd name="connsiteX8" fmla="*/ 948059 w 2227097"/>
              <a:gd name="connsiteY8" fmla="*/ 1918557 h 5003956"/>
              <a:gd name="connsiteX9" fmla="*/ 1110744 w 2227097"/>
              <a:gd name="connsiteY9" fmla="*/ 2406611 h 5003956"/>
              <a:gd name="connsiteX10" fmla="*/ 1206111 w 2227097"/>
              <a:gd name="connsiteY10" fmla="*/ 2490759 h 5003956"/>
              <a:gd name="connsiteX11" fmla="*/ 1217330 w 2227097"/>
              <a:gd name="connsiteY11" fmla="*/ 2731981 h 5003956"/>
              <a:gd name="connsiteX12" fmla="*/ 1323917 w 2227097"/>
              <a:gd name="connsiteY12" fmla="*/ 3029301 h 5003956"/>
              <a:gd name="connsiteX13" fmla="*/ 1329527 w 2227097"/>
              <a:gd name="connsiteY13" fmla="*/ 3096619 h 5003956"/>
              <a:gd name="connsiteX14" fmla="*/ 1351966 w 2227097"/>
              <a:gd name="connsiteY14" fmla="*/ 3214425 h 5003956"/>
              <a:gd name="connsiteX15" fmla="*/ 1441723 w 2227097"/>
              <a:gd name="connsiteY15" fmla="*/ 3270523 h 5003956"/>
              <a:gd name="connsiteX16" fmla="*/ 1598798 w 2227097"/>
              <a:gd name="connsiteY16" fmla="*/ 3466867 h 5003956"/>
              <a:gd name="connsiteX17" fmla="*/ 2165389 w 2227097"/>
              <a:gd name="connsiteY17" fmla="*/ 4712246 h 5003956"/>
              <a:gd name="connsiteX18" fmla="*/ 2227097 w 2227097"/>
              <a:gd name="connsiteY18" fmla="*/ 5003956 h 5003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27097" h="5003956">
                <a:moveTo>
                  <a:pt x="0" y="0"/>
                </a:moveTo>
                <a:lnTo>
                  <a:pt x="510493" y="1049036"/>
                </a:lnTo>
                <a:lnTo>
                  <a:pt x="645129" y="1054646"/>
                </a:lnTo>
                <a:lnTo>
                  <a:pt x="706837" y="1144403"/>
                </a:lnTo>
                <a:lnTo>
                  <a:pt x="628300" y="1267819"/>
                </a:lnTo>
                <a:lnTo>
                  <a:pt x="746106" y="1486602"/>
                </a:lnTo>
                <a:lnTo>
                  <a:pt x="835863" y="1559529"/>
                </a:lnTo>
                <a:lnTo>
                  <a:pt x="920010" y="1739043"/>
                </a:lnTo>
                <a:lnTo>
                  <a:pt x="948059" y="1918557"/>
                </a:lnTo>
                <a:lnTo>
                  <a:pt x="1110744" y="2406611"/>
                </a:lnTo>
                <a:lnTo>
                  <a:pt x="1206111" y="2490759"/>
                </a:lnTo>
                <a:lnTo>
                  <a:pt x="1217330" y="2731981"/>
                </a:lnTo>
                <a:lnTo>
                  <a:pt x="1323917" y="3029301"/>
                </a:lnTo>
                <a:lnTo>
                  <a:pt x="1329527" y="3096619"/>
                </a:lnTo>
                <a:lnTo>
                  <a:pt x="1351966" y="3214425"/>
                </a:lnTo>
                <a:lnTo>
                  <a:pt x="1441723" y="3270523"/>
                </a:lnTo>
                <a:lnTo>
                  <a:pt x="1598798" y="3466867"/>
                </a:lnTo>
                <a:lnTo>
                  <a:pt x="2165389" y="4712246"/>
                </a:lnTo>
                <a:lnTo>
                  <a:pt x="2227097" y="500395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018081" y="3887602"/>
            <a:ext cx="566591" cy="1200501"/>
          </a:xfrm>
          <a:custGeom>
            <a:avLst/>
            <a:gdLst>
              <a:gd name="connsiteX0" fmla="*/ 173904 w 566591"/>
              <a:gd name="connsiteY0" fmla="*/ 0 h 1200501"/>
              <a:gd name="connsiteX1" fmla="*/ 0 w 566591"/>
              <a:gd name="connsiteY1" fmla="*/ 302931 h 1200501"/>
              <a:gd name="connsiteX2" fmla="*/ 61708 w 566591"/>
              <a:gd name="connsiteY2" fmla="*/ 953669 h 1200501"/>
              <a:gd name="connsiteX3" fmla="*/ 168294 w 566591"/>
              <a:gd name="connsiteY3" fmla="*/ 1144403 h 1200501"/>
              <a:gd name="connsiteX4" fmla="*/ 274881 w 566591"/>
              <a:gd name="connsiteY4" fmla="*/ 1178062 h 1200501"/>
              <a:gd name="connsiteX5" fmla="*/ 370248 w 566591"/>
              <a:gd name="connsiteY5" fmla="*/ 1200501 h 1200501"/>
              <a:gd name="connsiteX6" fmla="*/ 460005 w 566591"/>
              <a:gd name="connsiteY6" fmla="*/ 1121964 h 1200501"/>
              <a:gd name="connsiteX7" fmla="*/ 448785 w 566591"/>
              <a:gd name="connsiteY7" fmla="*/ 841473 h 1200501"/>
              <a:gd name="connsiteX8" fmla="*/ 566591 w 566591"/>
              <a:gd name="connsiteY8" fmla="*/ 661959 h 1200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6591" h="1200501">
                <a:moveTo>
                  <a:pt x="173904" y="0"/>
                </a:moveTo>
                <a:lnTo>
                  <a:pt x="0" y="302931"/>
                </a:lnTo>
                <a:lnTo>
                  <a:pt x="61708" y="953669"/>
                </a:lnTo>
                <a:lnTo>
                  <a:pt x="168294" y="1144403"/>
                </a:lnTo>
                <a:lnTo>
                  <a:pt x="274881" y="1178062"/>
                </a:lnTo>
                <a:lnTo>
                  <a:pt x="370248" y="1200501"/>
                </a:lnTo>
                <a:lnTo>
                  <a:pt x="460005" y="1121964"/>
                </a:lnTo>
                <a:lnTo>
                  <a:pt x="448785" y="841473"/>
                </a:lnTo>
                <a:lnTo>
                  <a:pt x="566591" y="661959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186375" y="5071274"/>
            <a:ext cx="72928" cy="123416"/>
          </a:xfrm>
          <a:custGeom>
            <a:avLst/>
            <a:gdLst>
              <a:gd name="connsiteX0" fmla="*/ 72928 w 72928"/>
              <a:gd name="connsiteY0" fmla="*/ 0 h 123416"/>
              <a:gd name="connsiteX1" fmla="*/ 0 w 72928"/>
              <a:gd name="connsiteY1" fmla="*/ 123416 h 123416"/>
              <a:gd name="connsiteX2" fmla="*/ 16830 w 72928"/>
              <a:gd name="connsiteY2" fmla="*/ 112196 h 12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28" h="123416">
                <a:moveTo>
                  <a:pt x="72928" y="0"/>
                </a:moveTo>
                <a:lnTo>
                  <a:pt x="0" y="123416"/>
                </a:lnTo>
                <a:lnTo>
                  <a:pt x="16830" y="11219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900275" y="5138591"/>
            <a:ext cx="1279038" cy="207564"/>
          </a:xfrm>
          <a:custGeom>
            <a:avLst/>
            <a:gdLst>
              <a:gd name="connsiteX0" fmla="*/ 0 w 1279038"/>
              <a:gd name="connsiteY0" fmla="*/ 39269 h 207564"/>
              <a:gd name="connsiteX1" fmla="*/ 112196 w 1279038"/>
              <a:gd name="connsiteY1" fmla="*/ 22440 h 207564"/>
              <a:gd name="connsiteX2" fmla="*/ 392687 w 1279038"/>
              <a:gd name="connsiteY2" fmla="*/ 84148 h 207564"/>
              <a:gd name="connsiteX3" fmla="*/ 605860 w 1279038"/>
              <a:gd name="connsiteY3" fmla="*/ 190734 h 207564"/>
              <a:gd name="connsiteX4" fmla="*/ 790984 w 1279038"/>
              <a:gd name="connsiteY4" fmla="*/ 207564 h 207564"/>
              <a:gd name="connsiteX5" fmla="*/ 1004157 w 1279038"/>
              <a:gd name="connsiteY5" fmla="*/ 145856 h 207564"/>
              <a:gd name="connsiteX6" fmla="*/ 1166842 w 1279038"/>
              <a:gd name="connsiteY6" fmla="*/ 61708 h 207564"/>
              <a:gd name="connsiteX7" fmla="*/ 1279038 w 1279038"/>
              <a:gd name="connsiteY7" fmla="*/ 0 h 207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9038" h="207564">
                <a:moveTo>
                  <a:pt x="0" y="39269"/>
                </a:moveTo>
                <a:lnTo>
                  <a:pt x="112196" y="22440"/>
                </a:lnTo>
                <a:lnTo>
                  <a:pt x="392687" y="84148"/>
                </a:lnTo>
                <a:lnTo>
                  <a:pt x="605860" y="190734"/>
                </a:lnTo>
                <a:lnTo>
                  <a:pt x="790984" y="207564"/>
                </a:lnTo>
                <a:lnTo>
                  <a:pt x="1004157" y="145856"/>
                </a:lnTo>
                <a:lnTo>
                  <a:pt x="1166842" y="61708"/>
                </a:lnTo>
                <a:lnTo>
                  <a:pt x="1279038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416378" y="5334935"/>
            <a:ext cx="95367" cy="207563"/>
          </a:xfrm>
          <a:custGeom>
            <a:avLst/>
            <a:gdLst>
              <a:gd name="connsiteX0" fmla="*/ 95367 w 95367"/>
              <a:gd name="connsiteY0" fmla="*/ 0 h 207563"/>
              <a:gd name="connsiteX1" fmla="*/ 0 w 95367"/>
              <a:gd name="connsiteY1" fmla="*/ 207563 h 207563"/>
              <a:gd name="connsiteX2" fmla="*/ 0 w 95367"/>
              <a:gd name="connsiteY2" fmla="*/ 207563 h 207563"/>
              <a:gd name="connsiteX3" fmla="*/ 0 w 95367"/>
              <a:gd name="connsiteY3" fmla="*/ 207563 h 20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367" h="207563">
                <a:moveTo>
                  <a:pt x="95367" y="0"/>
                </a:moveTo>
                <a:lnTo>
                  <a:pt x="0" y="207563"/>
                </a:lnTo>
                <a:lnTo>
                  <a:pt x="0" y="207563"/>
                </a:lnTo>
                <a:lnTo>
                  <a:pt x="0" y="207563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068569" y="5469571"/>
            <a:ext cx="841473" cy="415126"/>
          </a:xfrm>
          <a:custGeom>
            <a:avLst/>
            <a:gdLst>
              <a:gd name="connsiteX0" fmla="*/ 0 w 841473"/>
              <a:gd name="connsiteY0" fmla="*/ 415126 h 415126"/>
              <a:gd name="connsiteX1" fmla="*/ 5610 w 841473"/>
              <a:gd name="connsiteY1" fmla="*/ 162684 h 415126"/>
              <a:gd name="connsiteX2" fmla="*/ 84148 w 841473"/>
              <a:gd name="connsiteY2" fmla="*/ 28049 h 415126"/>
              <a:gd name="connsiteX3" fmla="*/ 201954 w 841473"/>
              <a:gd name="connsiteY3" fmla="*/ 0 h 415126"/>
              <a:gd name="connsiteX4" fmla="*/ 420737 w 841473"/>
              <a:gd name="connsiteY4" fmla="*/ 100976 h 415126"/>
              <a:gd name="connsiteX5" fmla="*/ 555372 w 841473"/>
              <a:gd name="connsiteY5" fmla="*/ 207563 h 415126"/>
              <a:gd name="connsiteX6" fmla="*/ 841473 w 841473"/>
              <a:gd name="connsiteY6" fmla="*/ 213173 h 41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473" h="415126">
                <a:moveTo>
                  <a:pt x="0" y="415126"/>
                </a:moveTo>
                <a:lnTo>
                  <a:pt x="5610" y="162684"/>
                </a:lnTo>
                <a:lnTo>
                  <a:pt x="84148" y="28049"/>
                </a:lnTo>
                <a:lnTo>
                  <a:pt x="201954" y="0"/>
                </a:lnTo>
                <a:lnTo>
                  <a:pt x="420737" y="100976"/>
                </a:lnTo>
                <a:lnTo>
                  <a:pt x="555372" y="207563"/>
                </a:lnTo>
                <a:lnTo>
                  <a:pt x="841473" y="213173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832957" y="5862258"/>
            <a:ext cx="1789531" cy="44878"/>
          </a:xfrm>
          <a:custGeom>
            <a:avLst/>
            <a:gdLst>
              <a:gd name="connsiteX0" fmla="*/ 0 w 1789531"/>
              <a:gd name="connsiteY0" fmla="*/ 22439 h 44878"/>
              <a:gd name="connsiteX1" fmla="*/ 1654896 w 1789531"/>
              <a:gd name="connsiteY1" fmla="*/ 0 h 44878"/>
              <a:gd name="connsiteX2" fmla="*/ 1705384 w 1789531"/>
              <a:gd name="connsiteY2" fmla="*/ 33659 h 44878"/>
              <a:gd name="connsiteX3" fmla="*/ 1789531 w 1789531"/>
              <a:gd name="connsiteY3" fmla="*/ 44878 h 44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9531" h="44878">
                <a:moveTo>
                  <a:pt x="0" y="22439"/>
                </a:moveTo>
                <a:lnTo>
                  <a:pt x="1654896" y="0"/>
                </a:lnTo>
                <a:lnTo>
                  <a:pt x="1705384" y="33659"/>
                </a:lnTo>
                <a:lnTo>
                  <a:pt x="1789531" y="44878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4179313" y="5912746"/>
            <a:ext cx="695617" cy="2204657"/>
          </a:xfrm>
          <a:custGeom>
            <a:avLst/>
            <a:gdLst>
              <a:gd name="connsiteX0" fmla="*/ 44878 w 381467"/>
              <a:gd name="connsiteY0" fmla="*/ 0 h 1896118"/>
              <a:gd name="connsiteX1" fmla="*/ 39268 w 381467"/>
              <a:gd name="connsiteY1" fmla="*/ 173904 h 1896118"/>
              <a:gd name="connsiteX2" fmla="*/ 5609 w 381467"/>
              <a:gd name="connsiteY2" fmla="*/ 201953 h 1896118"/>
              <a:gd name="connsiteX3" fmla="*/ 28049 w 381467"/>
              <a:gd name="connsiteY3" fmla="*/ 314150 h 1896118"/>
              <a:gd name="connsiteX4" fmla="*/ 0 w 381467"/>
              <a:gd name="connsiteY4" fmla="*/ 364638 h 1896118"/>
              <a:gd name="connsiteX5" fmla="*/ 61708 w 381467"/>
              <a:gd name="connsiteY5" fmla="*/ 454395 h 1896118"/>
              <a:gd name="connsiteX6" fmla="*/ 33658 w 381467"/>
              <a:gd name="connsiteY6" fmla="*/ 499274 h 1896118"/>
              <a:gd name="connsiteX7" fmla="*/ 44878 w 381467"/>
              <a:gd name="connsiteY7" fmla="*/ 555372 h 1896118"/>
              <a:gd name="connsiteX8" fmla="*/ 381467 w 381467"/>
              <a:gd name="connsiteY8" fmla="*/ 1486601 h 1896118"/>
              <a:gd name="connsiteX9" fmla="*/ 280490 w 381467"/>
              <a:gd name="connsiteY9" fmla="*/ 1739043 h 1896118"/>
              <a:gd name="connsiteX10" fmla="*/ 168294 w 381467"/>
              <a:gd name="connsiteY10" fmla="*/ 1896118 h 1896118"/>
              <a:gd name="connsiteX0" fmla="*/ 359028 w 695617"/>
              <a:gd name="connsiteY0" fmla="*/ 0 h 2204657"/>
              <a:gd name="connsiteX1" fmla="*/ 353418 w 695617"/>
              <a:gd name="connsiteY1" fmla="*/ 173904 h 2204657"/>
              <a:gd name="connsiteX2" fmla="*/ 319759 w 695617"/>
              <a:gd name="connsiteY2" fmla="*/ 201953 h 2204657"/>
              <a:gd name="connsiteX3" fmla="*/ 342199 w 695617"/>
              <a:gd name="connsiteY3" fmla="*/ 314150 h 2204657"/>
              <a:gd name="connsiteX4" fmla="*/ 314150 w 695617"/>
              <a:gd name="connsiteY4" fmla="*/ 364638 h 2204657"/>
              <a:gd name="connsiteX5" fmla="*/ 375858 w 695617"/>
              <a:gd name="connsiteY5" fmla="*/ 454395 h 2204657"/>
              <a:gd name="connsiteX6" fmla="*/ 347808 w 695617"/>
              <a:gd name="connsiteY6" fmla="*/ 499274 h 2204657"/>
              <a:gd name="connsiteX7" fmla="*/ 359028 w 695617"/>
              <a:gd name="connsiteY7" fmla="*/ 555372 h 2204657"/>
              <a:gd name="connsiteX8" fmla="*/ 695617 w 695617"/>
              <a:gd name="connsiteY8" fmla="*/ 1486601 h 2204657"/>
              <a:gd name="connsiteX9" fmla="*/ 594640 w 695617"/>
              <a:gd name="connsiteY9" fmla="*/ 1739043 h 2204657"/>
              <a:gd name="connsiteX10" fmla="*/ 0 w 695617"/>
              <a:gd name="connsiteY10" fmla="*/ 2204657 h 2204657"/>
              <a:gd name="connsiteX0" fmla="*/ 359028 w 695617"/>
              <a:gd name="connsiteY0" fmla="*/ 0 h 2204657"/>
              <a:gd name="connsiteX1" fmla="*/ 353418 w 695617"/>
              <a:gd name="connsiteY1" fmla="*/ 173904 h 2204657"/>
              <a:gd name="connsiteX2" fmla="*/ 319759 w 695617"/>
              <a:gd name="connsiteY2" fmla="*/ 201953 h 2204657"/>
              <a:gd name="connsiteX3" fmla="*/ 342199 w 695617"/>
              <a:gd name="connsiteY3" fmla="*/ 314150 h 2204657"/>
              <a:gd name="connsiteX4" fmla="*/ 314150 w 695617"/>
              <a:gd name="connsiteY4" fmla="*/ 364638 h 2204657"/>
              <a:gd name="connsiteX5" fmla="*/ 375858 w 695617"/>
              <a:gd name="connsiteY5" fmla="*/ 454395 h 2204657"/>
              <a:gd name="connsiteX6" fmla="*/ 347808 w 695617"/>
              <a:gd name="connsiteY6" fmla="*/ 499274 h 2204657"/>
              <a:gd name="connsiteX7" fmla="*/ 359028 w 695617"/>
              <a:gd name="connsiteY7" fmla="*/ 555372 h 2204657"/>
              <a:gd name="connsiteX8" fmla="*/ 695617 w 695617"/>
              <a:gd name="connsiteY8" fmla="*/ 1486601 h 2204657"/>
              <a:gd name="connsiteX9" fmla="*/ 594640 w 695617"/>
              <a:gd name="connsiteY9" fmla="*/ 1739043 h 2204657"/>
              <a:gd name="connsiteX10" fmla="*/ 0 w 695617"/>
              <a:gd name="connsiteY10" fmla="*/ 2204657 h 2204657"/>
              <a:gd name="connsiteX0" fmla="*/ 359028 w 695617"/>
              <a:gd name="connsiteY0" fmla="*/ 0 h 2204657"/>
              <a:gd name="connsiteX1" fmla="*/ 353418 w 695617"/>
              <a:gd name="connsiteY1" fmla="*/ 173904 h 2204657"/>
              <a:gd name="connsiteX2" fmla="*/ 319759 w 695617"/>
              <a:gd name="connsiteY2" fmla="*/ 201953 h 2204657"/>
              <a:gd name="connsiteX3" fmla="*/ 342199 w 695617"/>
              <a:gd name="connsiteY3" fmla="*/ 314150 h 2204657"/>
              <a:gd name="connsiteX4" fmla="*/ 314150 w 695617"/>
              <a:gd name="connsiteY4" fmla="*/ 364638 h 2204657"/>
              <a:gd name="connsiteX5" fmla="*/ 375858 w 695617"/>
              <a:gd name="connsiteY5" fmla="*/ 454395 h 2204657"/>
              <a:gd name="connsiteX6" fmla="*/ 347808 w 695617"/>
              <a:gd name="connsiteY6" fmla="*/ 499274 h 2204657"/>
              <a:gd name="connsiteX7" fmla="*/ 359028 w 695617"/>
              <a:gd name="connsiteY7" fmla="*/ 555372 h 2204657"/>
              <a:gd name="connsiteX8" fmla="*/ 695617 w 695617"/>
              <a:gd name="connsiteY8" fmla="*/ 1486601 h 2204657"/>
              <a:gd name="connsiteX9" fmla="*/ 493663 w 695617"/>
              <a:gd name="connsiteY9" fmla="*/ 1907337 h 2204657"/>
              <a:gd name="connsiteX10" fmla="*/ 0 w 695617"/>
              <a:gd name="connsiteY10" fmla="*/ 2204657 h 2204657"/>
              <a:gd name="connsiteX0" fmla="*/ 359028 w 695617"/>
              <a:gd name="connsiteY0" fmla="*/ 0 h 2204657"/>
              <a:gd name="connsiteX1" fmla="*/ 353418 w 695617"/>
              <a:gd name="connsiteY1" fmla="*/ 173904 h 2204657"/>
              <a:gd name="connsiteX2" fmla="*/ 319759 w 695617"/>
              <a:gd name="connsiteY2" fmla="*/ 201953 h 2204657"/>
              <a:gd name="connsiteX3" fmla="*/ 342199 w 695617"/>
              <a:gd name="connsiteY3" fmla="*/ 314150 h 2204657"/>
              <a:gd name="connsiteX4" fmla="*/ 314150 w 695617"/>
              <a:gd name="connsiteY4" fmla="*/ 364638 h 2204657"/>
              <a:gd name="connsiteX5" fmla="*/ 375858 w 695617"/>
              <a:gd name="connsiteY5" fmla="*/ 454395 h 2204657"/>
              <a:gd name="connsiteX6" fmla="*/ 347808 w 695617"/>
              <a:gd name="connsiteY6" fmla="*/ 499274 h 2204657"/>
              <a:gd name="connsiteX7" fmla="*/ 359028 w 695617"/>
              <a:gd name="connsiteY7" fmla="*/ 555372 h 2204657"/>
              <a:gd name="connsiteX8" fmla="*/ 695617 w 695617"/>
              <a:gd name="connsiteY8" fmla="*/ 1486601 h 2204657"/>
              <a:gd name="connsiteX9" fmla="*/ 493663 w 695617"/>
              <a:gd name="connsiteY9" fmla="*/ 1907337 h 2204657"/>
              <a:gd name="connsiteX10" fmla="*/ 0 w 695617"/>
              <a:gd name="connsiteY10" fmla="*/ 2204657 h 2204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5617" h="2204657">
                <a:moveTo>
                  <a:pt x="359028" y="0"/>
                </a:moveTo>
                <a:lnTo>
                  <a:pt x="353418" y="173904"/>
                </a:lnTo>
                <a:lnTo>
                  <a:pt x="319759" y="201953"/>
                </a:lnTo>
                <a:lnTo>
                  <a:pt x="342199" y="314150"/>
                </a:lnTo>
                <a:lnTo>
                  <a:pt x="314150" y="364638"/>
                </a:lnTo>
                <a:lnTo>
                  <a:pt x="375858" y="454395"/>
                </a:lnTo>
                <a:lnTo>
                  <a:pt x="347808" y="499274"/>
                </a:lnTo>
                <a:lnTo>
                  <a:pt x="359028" y="555372"/>
                </a:lnTo>
                <a:lnTo>
                  <a:pt x="695617" y="1486601"/>
                </a:lnTo>
                <a:lnTo>
                  <a:pt x="493663" y="1907337"/>
                </a:lnTo>
                <a:cubicBezTo>
                  <a:pt x="261791" y="2040103"/>
                  <a:pt x="304800" y="1998963"/>
                  <a:pt x="0" y="220465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921261" y="6103480"/>
            <a:ext cx="549762" cy="224392"/>
          </a:xfrm>
          <a:custGeom>
            <a:avLst/>
            <a:gdLst>
              <a:gd name="connsiteX0" fmla="*/ 0 w 549762"/>
              <a:gd name="connsiteY0" fmla="*/ 0 h 224392"/>
              <a:gd name="connsiteX1" fmla="*/ 61708 w 549762"/>
              <a:gd name="connsiteY1" fmla="*/ 67318 h 224392"/>
              <a:gd name="connsiteX2" fmla="*/ 78538 w 549762"/>
              <a:gd name="connsiteY2" fmla="*/ 112196 h 224392"/>
              <a:gd name="connsiteX3" fmla="*/ 89757 w 549762"/>
              <a:gd name="connsiteY3" fmla="*/ 162684 h 224392"/>
              <a:gd name="connsiteX4" fmla="*/ 134636 w 549762"/>
              <a:gd name="connsiteY4" fmla="*/ 201953 h 224392"/>
              <a:gd name="connsiteX5" fmla="*/ 218783 w 549762"/>
              <a:gd name="connsiteY5" fmla="*/ 168294 h 224392"/>
              <a:gd name="connsiteX6" fmla="*/ 319760 w 549762"/>
              <a:gd name="connsiteY6" fmla="*/ 185124 h 224392"/>
              <a:gd name="connsiteX7" fmla="*/ 460005 w 549762"/>
              <a:gd name="connsiteY7" fmla="*/ 224392 h 224392"/>
              <a:gd name="connsiteX8" fmla="*/ 488054 w 549762"/>
              <a:gd name="connsiteY8" fmla="*/ 179514 h 224392"/>
              <a:gd name="connsiteX9" fmla="*/ 549762 w 549762"/>
              <a:gd name="connsiteY9" fmla="*/ 157075 h 22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9762" h="224392">
                <a:moveTo>
                  <a:pt x="0" y="0"/>
                </a:moveTo>
                <a:lnTo>
                  <a:pt x="61708" y="67318"/>
                </a:lnTo>
                <a:lnTo>
                  <a:pt x="78538" y="112196"/>
                </a:lnTo>
                <a:lnTo>
                  <a:pt x="89757" y="162684"/>
                </a:lnTo>
                <a:lnTo>
                  <a:pt x="134636" y="201953"/>
                </a:lnTo>
                <a:lnTo>
                  <a:pt x="218783" y="168294"/>
                </a:lnTo>
                <a:lnTo>
                  <a:pt x="319760" y="185124"/>
                </a:lnTo>
                <a:lnTo>
                  <a:pt x="460005" y="224392"/>
                </a:lnTo>
                <a:lnTo>
                  <a:pt x="488054" y="179514"/>
                </a:lnTo>
                <a:lnTo>
                  <a:pt x="549762" y="157075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235410" y="6308784"/>
            <a:ext cx="16830" cy="162684"/>
          </a:xfrm>
          <a:custGeom>
            <a:avLst/>
            <a:gdLst>
              <a:gd name="connsiteX0" fmla="*/ 5610 w 16830"/>
              <a:gd name="connsiteY0" fmla="*/ 0 h 162684"/>
              <a:gd name="connsiteX1" fmla="*/ 0 w 16830"/>
              <a:gd name="connsiteY1" fmla="*/ 162684 h 162684"/>
              <a:gd name="connsiteX2" fmla="*/ 16830 w 16830"/>
              <a:gd name="connsiteY2" fmla="*/ 157075 h 162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30" h="162684">
                <a:moveTo>
                  <a:pt x="5610" y="0"/>
                </a:moveTo>
                <a:lnTo>
                  <a:pt x="0" y="162684"/>
                </a:lnTo>
                <a:lnTo>
                  <a:pt x="16830" y="157075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4684196" y="7433006"/>
            <a:ext cx="476835" cy="633909"/>
          </a:xfrm>
          <a:custGeom>
            <a:avLst/>
            <a:gdLst>
              <a:gd name="connsiteX0" fmla="*/ 207564 w 476835"/>
              <a:gd name="connsiteY0" fmla="*/ 0 h 633909"/>
              <a:gd name="connsiteX1" fmla="*/ 347809 w 476835"/>
              <a:gd name="connsiteY1" fmla="*/ 44879 h 633909"/>
              <a:gd name="connsiteX2" fmla="*/ 476835 w 476835"/>
              <a:gd name="connsiteY2" fmla="*/ 527323 h 633909"/>
              <a:gd name="connsiteX3" fmla="*/ 443176 w 476835"/>
              <a:gd name="connsiteY3" fmla="*/ 611470 h 633909"/>
              <a:gd name="connsiteX4" fmla="*/ 112197 w 476835"/>
              <a:gd name="connsiteY4" fmla="*/ 633909 h 633909"/>
              <a:gd name="connsiteX5" fmla="*/ 67318 w 476835"/>
              <a:gd name="connsiteY5" fmla="*/ 617080 h 633909"/>
              <a:gd name="connsiteX6" fmla="*/ 0 w 476835"/>
              <a:gd name="connsiteY6" fmla="*/ 437566 h 633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835" h="633909">
                <a:moveTo>
                  <a:pt x="207564" y="0"/>
                </a:moveTo>
                <a:lnTo>
                  <a:pt x="347809" y="44879"/>
                </a:lnTo>
                <a:lnTo>
                  <a:pt x="476835" y="527323"/>
                </a:lnTo>
                <a:lnTo>
                  <a:pt x="443176" y="611470"/>
                </a:lnTo>
                <a:lnTo>
                  <a:pt x="112197" y="633909"/>
                </a:lnTo>
                <a:lnTo>
                  <a:pt x="67318" y="617080"/>
                </a:lnTo>
                <a:lnTo>
                  <a:pt x="0" y="43756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4050287" y="3511745"/>
            <a:ext cx="196344" cy="729276"/>
          </a:xfrm>
          <a:custGeom>
            <a:avLst/>
            <a:gdLst>
              <a:gd name="connsiteX0" fmla="*/ 0 w 196344"/>
              <a:gd name="connsiteY0" fmla="*/ 0 h 729276"/>
              <a:gd name="connsiteX1" fmla="*/ 0 w 196344"/>
              <a:gd name="connsiteY1" fmla="*/ 117806 h 729276"/>
              <a:gd name="connsiteX2" fmla="*/ 134636 w 196344"/>
              <a:gd name="connsiteY2" fmla="*/ 342199 h 729276"/>
              <a:gd name="connsiteX3" fmla="*/ 134636 w 196344"/>
              <a:gd name="connsiteY3" fmla="*/ 589030 h 729276"/>
              <a:gd name="connsiteX4" fmla="*/ 196344 w 196344"/>
              <a:gd name="connsiteY4" fmla="*/ 729276 h 72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344" h="729276">
                <a:moveTo>
                  <a:pt x="0" y="0"/>
                </a:moveTo>
                <a:lnTo>
                  <a:pt x="0" y="117806"/>
                </a:lnTo>
                <a:lnTo>
                  <a:pt x="134636" y="342199"/>
                </a:lnTo>
                <a:lnTo>
                  <a:pt x="134636" y="589030"/>
                </a:lnTo>
                <a:lnTo>
                  <a:pt x="196344" y="72927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4325168" y="3680039"/>
            <a:ext cx="235612" cy="538543"/>
          </a:xfrm>
          <a:custGeom>
            <a:avLst/>
            <a:gdLst>
              <a:gd name="connsiteX0" fmla="*/ 235612 w 235612"/>
              <a:gd name="connsiteY0" fmla="*/ 0 h 538543"/>
              <a:gd name="connsiteX1" fmla="*/ 117806 w 235612"/>
              <a:gd name="connsiteY1" fmla="*/ 33659 h 538543"/>
              <a:gd name="connsiteX2" fmla="*/ 0 w 235612"/>
              <a:gd name="connsiteY2" fmla="*/ 89757 h 538543"/>
              <a:gd name="connsiteX3" fmla="*/ 0 w 235612"/>
              <a:gd name="connsiteY3" fmla="*/ 241222 h 538543"/>
              <a:gd name="connsiteX4" fmla="*/ 0 w 235612"/>
              <a:gd name="connsiteY4" fmla="*/ 274881 h 538543"/>
              <a:gd name="connsiteX5" fmla="*/ 16830 w 235612"/>
              <a:gd name="connsiteY5" fmla="*/ 538543 h 538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612" h="538543">
                <a:moveTo>
                  <a:pt x="235612" y="0"/>
                </a:moveTo>
                <a:lnTo>
                  <a:pt x="117806" y="33659"/>
                </a:lnTo>
                <a:lnTo>
                  <a:pt x="0" y="89757"/>
                </a:lnTo>
                <a:lnTo>
                  <a:pt x="0" y="241222"/>
                </a:lnTo>
                <a:lnTo>
                  <a:pt x="0" y="274881"/>
                </a:lnTo>
                <a:lnTo>
                  <a:pt x="16830" y="538543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3444427" y="2961983"/>
            <a:ext cx="330979" cy="196343"/>
          </a:xfrm>
          <a:custGeom>
            <a:avLst/>
            <a:gdLst>
              <a:gd name="connsiteX0" fmla="*/ 0 w 330979"/>
              <a:gd name="connsiteY0" fmla="*/ 196343 h 196343"/>
              <a:gd name="connsiteX1" fmla="*/ 117806 w 330979"/>
              <a:gd name="connsiteY1" fmla="*/ 78537 h 196343"/>
              <a:gd name="connsiteX2" fmla="*/ 330979 w 330979"/>
              <a:gd name="connsiteY2" fmla="*/ 0 h 19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0979" h="196343">
                <a:moveTo>
                  <a:pt x="0" y="196343"/>
                </a:moveTo>
                <a:lnTo>
                  <a:pt x="117806" y="78537"/>
                </a:lnTo>
                <a:lnTo>
                  <a:pt x="330979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2849787" y="3680039"/>
            <a:ext cx="1952215" cy="639519"/>
          </a:xfrm>
          <a:custGeom>
            <a:avLst/>
            <a:gdLst>
              <a:gd name="connsiteX0" fmla="*/ 0 w 1952215"/>
              <a:gd name="connsiteY0" fmla="*/ 639519 h 639519"/>
              <a:gd name="connsiteX1" fmla="*/ 1015376 w 1952215"/>
              <a:gd name="connsiteY1" fmla="*/ 633909 h 639519"/>
              <a:gd name="connsiteX2" fmla="*/ 1245379 w 1952215"/>
              <a:gd name="connsiteY2" fmla="*/ 583421 h 639519"/>
              <a:gd name="connsiteX3" fmla="*/ 1413673 w 1952215"/>
              <a:gd name="connsiteY3" fmla="*/ 516103 h 639519"/>
              <a:gd name="connsiteX4" fmla="*/ 1744652 w 1952215"/>
              <a:gd name="connsiteY4" fmla="*/ 347809 h 639519"/>
              <a:gd name="connsiteX5" fmla="*/ 1783921 w 1952215"/>
              <a:gd name="connsiteY5" fmla="*/ 235613 h 639519"/>
              <a:gd name="connsiteX6" fmla="*/ 1806360 w 1952215"/>
              <a:gd name="connsiteY6" fmla="*/ 117806 h 639519"/>
              <a:gd name="connsiteX7" fmla="*/ 1952215 w 1952215"/>
              <a:gd name="connsiteY7" fmla="*/ 0 h 639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52215" h="639519">
                <a:moveTo>
                  <a:pt x="0" y="639519"/>
                </a:moveTo>
                <a:lnTo>
                  <a:pt x="1015376" y="633909"/>
                </a:lnTo>
                <a:lnTo>
                  <a:pt x="1245379" y="583421"/>
                </a:lnTo>
                <a:lnTo>
                  <a:pt x="1413673" y="516103"/>
                </a:lnTo>
                <a:lnTo>
                  <a:pt x="1744652" y="347809"/>
                </a:lnTo>
                <a:lnTo>
                  <a:pt x="1783921" y="235613"/>
                </a:lnTo>
                <a:lnTo>
                  <a:pt x="1806360" y="117806"/>
                </a:lnTo>
                <a:lnTo>
                  <a:pt x="1952215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3208815" y="4336388"/>
            <a:ext cx="431956" cy="78537"/>
          </a:xfrm>
          <a:custGeom>
            <a:avLst/>
            <a:gdLst>
              <a:gd name="connsiteX0" fmla="*/ 0 w 431956"/>
              <a:gd name="connsiteY0" fmla="*/ 0 h 78537"/>
              <a:gd name="connsiteX1" fmla="*/ 162684 w 431956"/>
              <a:gd name="connsiteY1" fmla="*/ 39268 h 78537"/>
              <a:gd name="connsiteX2" fmla="*/ 286100 w 431956"/>
              <a:gd name="connsiteY2" fmla="*/ 78537 h 78537"/>
              <a:gd name="connsiteX3" fmla="*/ 431956 w 431956"/>
              <a:gd name="connsiteY3" fmla="*/ 0 h 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56" h="78537">
                <a:moveTo>
                  <a:pt x="0" y="0"/>
                </a:moveTo>
                <a:lnTo>
                  <a:pt x="162684" y="39268"/>
                </a:lnTo>
                <a:lnTo>
                  <a:pt x="286100" y="78537"/>
                </a:lnTo>
                <a:lnTo>
                  <a:pt x="431956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Freeform 263"/>
          <p:cNvSpPr/>
          <p:nvPr/>
        </p:nvSpPr>
        <p:spPr>
          <a:xfrm>
            <a:off x="4201752" y="4022238"/>
            <a:ext cx="431956" cy="235612"/>
          </a:xfrm>
          <a:custGeom>
            <a:avLst/>
            <a:gdLst>
              <a:gd name="connsiteX0" fmla="*/ 0 w 431956"/>
              <a:gd name="connsiteY0" fmla="*/ 224393 h 235612"/>
              <a:gd name="connsiteX1" fmla="*/ 72928 w 431956"/>
              <a:gd name="connsiteY1" fmla="*/ 235612 h 235612"/>
              <a:gd name="connsiteX2" fmla="*/ 123416 w 431956"/>
              <a:gd name="connsiteY2" fmla="*/ 201953 h 235612"/>
              <a:gd name="connsiteX3" fmla="*/ 336589 w 431956"/>
              <a:gd name="connsiteY3" fmla="*/ 190734 h 235612"/>
              <a:gd name="connsiteX4" fmla="*/ 420736 w 431956"/>
              <a:gd name="connsiteY4" fmla="*/ 84147 h 235612"/>
              <a:gd name="connsiteX5" fmla="*/ 431956 w 431956"/>
              <a:gd name="connsiteY5" fmla="*/ 0 h 23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956" h="235612">
                <a:moveTo>
                  <a:pt x="0" y="224393"/>
                </a:moveTo>
                <a:lnTo>
                  <a:pt x="72928" y="235612"/>
                </a:lnTo>
                <a:lnTo>
                  <a:pt x="123416" y="201953"/>
                </a:lnTo>
                <a:lnTo>
                  <a:pt x="336589" y="190734"/>
                </a:lnTo>
                <a:lnTo>
                  <a:pt x="420736" y="84147"/>
                </a:lnTo>
                <a:lnTo>
                  <a:pt x="431956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Freeform 264"/>
          <p:cNvSpPr/>
          <p:nvPr/>
        </p:nvSpPr>
        <p:spPr>
          <a:xfrm>
            <a:off x="4471023" y="4100775"/>
            <a:ext cx="1082695" cy="2339294"/>
          </a:xfrm>
          <a:custGeom>
            <a:avLst/>
            <a:gdLst>
              <a:gd name="connsiteX0" fmla="*/ 0 w 1082695"/>
              <a:gd name="connsiteY0" fmla="*/ 0 h 2339294"/>
              <a:gd name="connsiteX1" fmla="*/ 28049 w 1082695"/>
              <a:gd name="connsiteY1" fmla="*/ 179515 h 2339294"/>
              <a:gd name="connsiteX2" fmla="*/ 72928 w 1082695"/>
              <a:gd name="connsiteY2" fmla="*/ 263662 h 2339294"/>
              <a:gd name="connsiteX3" fmla="*/ 140246 w 1082695"/>
              <a:gd name="connsiteY3" fmla="*/ 258052 h 2339294"/>
              <a:gd name="connsiteX4" fmla="*/ 319760 w 1082695"/>
              <a:gd name="connsiteY4" fmla="*/ 207564 h 2339294"/>
              <a:gd name="connsiteX5" fmla="*/ 415127 w 1082695"/>
              <a:gd name="connsiteY5" fmla="*/ 218783 h 2339294"/>
              <a:gd name="connsiteX6" fmla="*/ 499274 w 1082695"/>
              <a:gd name="connsiteY6" fmla="*/ 280491 h 2339294"/>
              <a:gd name="connsiteX7" fmla="*/ 544152 w 1082695"/>
              <a:gd name="connsiteY7" fmla="*/ 454396 h 2339294"/>
              <a:gd name="connsiteX8" fmla="*/ 572202 w 1082695"/>
              <a:gd name="connsiteY8" fmla="*/ 617080 h 2339294"/>
              <a:gd name="connsiteX9" fmla="*/ 695617 w 1082695"/>
              <a:gd name="connsiteY9" fmla="*/ 863912 h 2339294"/>
              <a:gd name="connsiteX10" fmla="*/ 678788 w 1082695"/>
              <a:gd name="connsiteY10" fmla="*/ 1026597 h 2339294"/>
              <a:gd name="connsiteX11" fmla="*/ 690008 w 1082695"/>
              <a:gd name="connsiteY11" fmla="*/ 1093915 h 2339294"/>
              <a:gd name="connsiteX12" fmla="*/ 830253 w 1082695"/>
              <a:gd name="connsiteY12" fmla="*/ 1267819 h 2339294"/>
              <a:gd name="connsiteX13" fmla="*/ 970498 w 1082695"/>
              <a:gd name="connsiteY13" fmla="*/ 1727824 h 2339294"/>
              <a:gd name="connsiteX14" fmla="*/ 987328 w 1082695"/>
              <a:gd name="connsiteY14" fmla="*/ 1890508 h 2339294"/>
              <a:gd name="connsiteX15" fmla="*/ 970498 w 1082695"/>
              <a:gd name="connsiteY15" fmla="*/ 2025144 h 2339294"/>
              <a:gd name="connsiteX16" fmla="*/ 1015377 w 1082695"/>
              <a:gd name="connsiteY16" fmla="*/ 2137340 h 2339294"/>
              <a:gd name="connsiteX17" fmla="*/ 1077085 w 1082695"/>
              <a:gd name="connsiteY17" fmla="*/ 2182219 h 2339294"/>
              <a:gd name="connsiteX18" fmla="*/ 1082695 w 1082695"/>
              <a:gd name="connsiteY18" fmla="*/ 2339294 h 233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82695" h="2339294">
                <a:moveTo>
                  <a:pt x="0" y="0"/>
                </a:moveTo>
                <a:lnTo>
                  <a:pt x="28049" y="179515"/>
                </a:lnTo>
                <a:lnTo>
                  <a:pt x="72928" y="263662"/>
                </a:lnTo>
                <a:lnTo>
                  <a:pt x="140246" y="258052"/>
                </a:lnTo>
                <a:lnTo>
                  <a:pt x="319760" y="207564"/>
                </a:lnTo>
                <a:lnTo>
                  <a:pt x="415127" y="218783"/>
                </a:lnTo>
                <a:lnTo>
                  <a:pt x="499274" y="280491"/>
                </a:lnTo>
                <a:lnTo>
                  <a:pt x="544152" y="454396"/>
                </a:lnTo>
                <a:lnTo>
                  <a:pt x="572202" y="617080"/>
                </a:lnTo>
                <a:lnTo>
                  <a:pt x="695617" y="863912"/>
                </a:lnTo>
                <a:lnTo>
                  <a:pt x="678788" y="1026597"/>
                </a:lnTo>
                <a:lnTo>
                  <a:pt x="690008" y="1093915"/>
                </a:lnTo>
                <a:lnTo>
                  <a:pt x="830253" y="1267819"/>
                </a:lnTo>
                <a:lnTo>
                  <a:pt x="970498" y="1727824"/>
                </a:lnTo>
                <a:lnTo>
                  <a:pt x="987328" y="1890508"/>
                </a:lnTo>
                <a:lnTo>
                  <a:pt x="970498" y="2025144"/>
                </a:lnTo>
                <a:lnTo>
                  <a:pt x="1015377" y="2137340"/>
                </a:lnTo>
                <a:lnTo>
                  <a:pt x="1077085" y="2182219"/>
                </a:lnTo>
                <a:lnTo>
                  <a:pt x="1082695" y="2339294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Freeform 265"/>
          <p:cNvSpPr/>
          <p:nvPr/>
        </p:nvSpPr>
        <p:spPr>
          <a:xfrm>
            <a:off x="5486400" y="5980064"/>
            <a:ext cx="274881" cy="465615"/>
          </a:xfrm>
          <a:custGeom>
            <a:avLst/>
            <a:gdLst>
              <a:gd name="connsiteX0" fmla="*/ 0 w 274881"/>
              <a:gd name="connsiteY0" fmla="*/ 28049 h 465615"/>
              <a:gd name="connsiteX1" fmla="*/ 44879 w 274881"/>
              <a:gd name="connsiteY1" fmla="*/ 0 h 465615"/>
              <a:gd name="connsiteX2" fmla="*/ 179514 w 274881"/>
              <a:gd name="connsiteY2" fmla="*/ 269271 h 465615"/>
              <a:gd name="connsiteX3" fmla="*/ 230002 w 274881"/>
              <a:gd name="connsiteY3" fmla="*/ 330979 h 465615"/>
              <a:gd name="connsiteX4" fmla="*/ 274881 w 274881"/>
              <a:gd name="connsiteY4" fmla="*/ 465615 h 46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881" h="465615">
                <a:moveTo>
                  <a:pt x="0" y="28049"/>
                </a:moveTo>
                <a:lnTo>
                  <a:pt x="44879" y="0"/>
                </a:lnTo>
                <a:lnTo>
                  <a:pt x="179514" y="269271"/>
                </a:lnTo>
                <a:lnTo>
                  <a:pt x="230002" y="330979"/>
                </a:lnTo>
                <a:lnTo>
                  <a:pt x="274881" y="465615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Freeform 266"/>
          <p:cNvSpPr/>
          <p:nvPr/>
        </p:nvSpPr>
        <p:spPr>
          <a:xfrm>
            <a:off x="3792236" y="2950763"/>
            <a:ext cx="908790" cy="931230"/>
          </a:xfrm>
          <a:custGeom>
            <a:avLst/>
            <a:gdLst>
              <a:gd name="connsiteX0" fmla="*/ 0 w 908790"/>
              <a:gd name="connsiteY0" fmla="*/ 0 h 931230"/>
              <a:gd name="connsiteX1" fmla="*/ 129025 w 908790"/>
              <a:gd name="connsiteY1" fmla="*/ 314150 h 931230"/>
              <a:gd name="connsiteX2" fmla="*/ 151465 w 908790"/>
              <a:gd name="connsiteY2" fmla="*/ 431956 h 931230"/>
              <a:gd name="connsiteX3" fmla="*/ 201953 w 908790"/>
              <a:gd name="connsiteY3" fmla="*/ 532933 h 931230"/>
              <a:gd name="connsiteX4" fmla="*/ 269271 w 908790"/>
              <a:gd name="connsiteY4" fmla="*/ 560982 h 931230"/>
              <a:gd name="connsiteX5" fmla="*/ 577811 w 908790"/>
              <a:gd name="connsiteY5" fmla="*/ 426346 h 931230"/>
              <a:gd name="connsiteX6" fmla="*/ 656348 w 908790"/>
              <a:gd name="connsiteY6" fmla="*/ 476835 h 931230"/>
              <a:gd name="connsiteX7" fmla="*/ 706836 w 908790"/>
              <a:gd name="connsiteY7" fmla="*/ 583421 h 931230"/>
              <a:gd name="connsiteX8" fmla="*/ 774154 w 908790"/>
              <a:gd name="connsiteY8" fmla="*/ 690008 h 931230"/>
              <a:gd name="connsiteX9" fmla="*/ 790984 w 908790"/>
              <a:gd name="connsiteY9" fmla="*/ 762935 h 931230"/>
              <a:gd name="connsiteX10" fmla="*/ 897570 w 908790"/>
              <a:gd name="connsiteY10" fmla="*/ 852692 h 931230"/>
              <a:gd name="connsiteX11" fmla="*/ 908790 w 908790"/>
              <a:gd name="connsiteY11" fmla="*/ 903181 h 931230"/>
              <a:gd name="connsiteX12" fmla="*/ 886351 w 908790"/>
              <a:gd name="connsiteY12" fmla="*/ 931230 h 93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08790" h="931230">
                <a:moveTo>
                  <a:pt x="0" y="0"/>
                </a:moveTo>
                <a:lnTo>
                  <a:pt x="129025" y="314150"/>
                </a:lnTo>
                <a:lnTo>
                  <a:pt x="151465" y="431956"/>
                </a:lnTo>
                <a:lnTo>
                  <a:pt x="201953" y="532933"/>
                </a:lnTo>
                <a:lnTo>
                  <a:pt x="269271" y="560982"/>
                </a:lnTo>
                <a:lnTo>
                  <a:pt x="577811" y="426346"/>
                </a:lnTo>
                <a:lnTo>
                  <a:pt x="656348" y="476835"/>
                </a:lnTo>
                <a:lnTo>
                  <a:pt x="706836" y="583421"/>
                </a:lnTo>
                <a:lnTo>
                  <a:pt x="774154" y="690008"/>
                </a:lnTo>
                <a:lnTo>
                  <a:pt x="790984" y="762935"/>
                </a:lnTo>
                <a:lnTo>
                  <a:pt x="897570" y="852692"/>
                </a:lnTo>
                <a:lnTo>
                  <a:pt x="908790" y="903181"/>
                </a:lnTo>
                <a:lnTo>
                  <a:pt x="886351" y="93123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0" name="Group 169"/>
          <p:cNvGrpSpPr/>
          <p:nvPr/>
        </p:nvGrpSpPr>
        <p:grpSpPr>
          <a:xfrm>
            <a:off x="2184526" y="1865252"/>
            <a:ext cx="3481388" cy="6215562"/>
            <a:chOff x="2187971" y="1868069"/>
            <a:chExt cx="3481388" cy="6215562"/>
          </a:xfrm>
        </p:grpSpPr>
        <p:sp>
          <p:nvSpPr>
            <p:cNvPr id="171" name="Freeform 170"/>
            <p:cNvSpPr/>
            <p:nvPr/>
          </p:nvSpPr>
          <p:spPr>
            <a:xfrm>
              <a:off x="2307373" y="2274987"/>
              <a:ext cx="204108" cy="133350"/>
            </a:xfrm>
            <a:custGeom>
              <a:avLst/>
              <a:gdLst>
                <a:gd name="connsiteX0" fmla="*/ 84365 w 204108"/>
                <a:gd name="connsiteY0" fmla="*/ 2721 h 133350"/>
                <a:gd name="connsiteX1" fmla="*/ 204108 w 204108"/>
                <a:gd name="connsiteY1" fmla="*/ 0 h 133350"/>
                <a:gd name="connsiteX2" fmla="*/ 204108 w 204108"/>
                <a:gd name="connsiteY2" fmla="*/ 130628 h 133350"/>
                <a:gd name="connsiteX3" fmla="*/ 111579 w 204108"/>
                <a:gd name="connsiteY3" fmla="*/ 130628 h 133350"/>
                <a:gd name="connsiteX4" fmla="*/ 5443 w 204108"/>
                <a:gd name="connsiteY4" fmla="*/ 133350 h 133350"/>
                <a:gd name="connsiteX5" fmla="*/ 0 w 204108"/>
                <a:gd name="connsiteY5" fmla="*/ 5442 h 133350"/>
                <a:gd name="connsiteX6" fmla="*/ 84365 w 204108"/>
                <a:gd name="connsiteY6" fmla="*/ 2721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108" h="133350">
                  <a:moveTo>
                    <a:pt x="84365" y="2721"/>
                  </a:moveTo>
                  <a:lnTo>
                    <a:pt x="204108" y="0"/>
                  </a:lnTo>
                  <a:lnTo>
                    <a:pt x="204108" y="130628"/>
                  </a:lnTo>
                  <a:lnTo>
                    <a:pt x="111579" y="130628"/>
                  </a:lnTo>
                  <a:lnTo>
                    <a:pt x="5443" y="133350"/>
                  </a:lnTo>
                  <a:lnTo>
                    <a:pt x="0" y="5442"/>
                  </a:lnTo>
                  <a:lnTo>
                    <a:pt x="84365" y="2721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Freeform 171"/>
            <p:cNvSpPr/>
            <p:nvPr/>
          </p:nvSpPr>
          <p:spPr>
            <a:xfrm>
              <a:off x="2380852" y="2763483"/>
              <a:ext cx="71438" cy="152400"/>
            </a:xfrm>
            <a:custGeom>
              <a:avLst/>
              <a:gdLst>
                <a:gd name="connsiteX0" fmla="*/ 28575 w 45244"/>
                <a:gd name="connsiteY0" fmla="*/ 0 h 152400"/>
                <a:gd name="connsiteX1" fmla="*/ 40481 w 45244"/>
                <a:gd name="connsiteY1" fmla="*/ 66675 h 152400"/>
                <a:gd name="connsiteX2" fmla="*/ 45244 w 45244"/>
                <a:gd name="connsiteY2" fmla="*/ 152400 h 152400"/>
                <a:gd name="connsiteX3" fmla="*/ 0 w 45244"/>
                <a:gd name="connsiteY3" fmla="*/ 140494 h 152400"/>
                <a:gd name="connsiteX4" fmla="*/ 28575 w 45244"/>
                <a:gd name="connsiteY4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44" h="152400">
                  <a:moveTo>
                    <a:pt x="28575" y="0"/>
                  </a:moveTo>
                  <a:lnTo>
                    <a:pt x="40481" y="66675"/>
                  </a:lnTo>
                  <a:lnTo>
                    <a:pt x="45244" y="152400"/>
                  </a:lnTo>
                  <a:lnTo>
                    <a:pt x="0" y="140494"/>
                  </a:lnTo>
                  <a:lnTo>
                    <a:pt x="28575" y="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Freeform 172"/>
            <p:cNvSpPr/>
            <p:nvPr/>
          </p:nvSpPr>
          <p:spPr>
            <a:xfrm>
              <a:off x="2795190" y="2958746"/>
              <a:ext cx="66675" cy="97631"/>
            </a:xfrm>
            <a:custGeom>
              <a:avLst/>
              <a:gdLst>
                <a:gd name="connsiteX0" fmla="*/ 0 w 66675"/>
                <a:gd name="connsiteY0" fmla="*/ 0 h 97631"/>
                <a:gd name="connsiteX1" fmla="*/ 66675 w 66675"/>
                <a:gd name="connsiteY1" fmla="*/ 23812 h 97631"/>
                <a:gd name="connsiteX2" fmla="*/ 35718 w 66675"/>
                <a:gd name="connsiteY2" fmla="*/ 97631 h 97631"/>
                <a:gd name="connsiteX3" fmla="*/ 21431 w 66675"/>
                <a:gd name="connsiteY3" fmla="*/ 92868 h 97631"/>
                <a:gd name="connsiteX4" fmla="*/ 0 w 66675"/>
                <a:gd name="connsiteY4" fmla="*/ 0 h 9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97631">
                  <a:moveTo>
                    <a:pt x="0" y="0"/>
                  </a:moveTo>
                  <a:lnTo>
                    <a:pt x="66675" y="23812"/>
                  </a:lnTo>
                  <a:lnTo>
                    <a:pt x="35718" y="97631"/>
                  </a:lnTo>
                  <a:lnTo>
                    <a:pt x="21431" y="92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Freeform 173"/>
            <p:cNvSpPr/>
            <p:nvPr/>
          </p:nvSpPr>
          <p:spPr>
            <a:xfrm>
              <a:off x="2880915" y="3404039"/>
              <a:ext cx="266700" cy="481013"/>
            </a:xfrm>
            <a:custGeom>
              <a:avLst/>
              <a:gdLst>
                <a:gd name="connsiteX0" fmla="*/ 90487 w 266700"/>
                <a:gd name="connsiteY0" fmla="*/ 0 h 481013"/>
                <a:gd name="connsiteX1" fmla="*/ 0 w 266700"/>
                <a:gd name="connsiteY1" fmla="*/ 45244 h 481013"/>
                <a:gd name="connsiteX2" fmla="*/ 33337 w 266700"/>
                <a:gd name="connsiteY2" fmla="*/ 78582 h 481013"/>
                <a:gd name="connsiteX3" fmla="*/ 47625 w 266700"/>
                <a:gd name="connsiteY3" fmla="*/ 138113 h 481013"/>
                <a:gd name="connsiteX4" fmla="*/ 16668 w 266700"/>
                <a:gd name="connsiteY4" fmla="*/ 152400 h 481013"/>
                <a:gd name="connsiteX5" fmla="*/ 154781 w 266700"/>
                <a:gd name="connsiteY5" fmla="*/ 481013 h 481013"/>
                <a:gd name="connsiteX6" fmla="*/ 266700 w 266700"/>
                <a:gd name="connsiteY6" fmla="*/ 428625 h 481013"/>
                <a:gd name="connsiteX7" fmla="*/ 176212 w 266700"/>
                <a:gd name="connsiteY7" fmla="*/ 335757 h 481013"/>
                <a:gd name="connsiteX8" fmla="*/ 161925 w 266700"/>
                <a:gd name="connsiteY8" fmla="*/ 221457 h 481013"/>
                <a:gd name="connsiteX9" fmla="*/ 135731 w 266700"/>
                <a:gd name="connsiteY9" fmla="*/ 128588 h 481013"/>
                <a:gd name="connsiteX10" fmla="*/ 90487 w 266700"/>
                <a:gd name="connsiteY10" fmla="*/ 0 h 481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6700" h="481013">
                  <a:moveTo>
                    <a:pt x="90487" y="0"/>
                  </a:moveTo>
                  <a:lnTo>
                    <a:pt x="0" y="45244"/>
                  </a:lnTo>
                  <a:lnTo>
                    <a:pt x="33337" y="78582"/>
                  </a:lnTo>
                  <a:lnTo>
                    <a:pt x="47625" y="138113"/>
                  </a:lnTo>
                  <a:lnTo>
                    <a:pt x="16668" y="152400"/>
                  </a:lnTo>
                  <a:lnTo>
                    <a:pt x="154781" y="481013"/>
                  </a:lnTo>
                  <a:lnTo>
                    <a:pt x="266700" y="428625"/>
                  </a:lnTo>
                  <a:lnTo>
                    <a:pt x="176212" y="335757"/>
                  </a:lnTo>
                  <a:lnTo>
                    <a:pt x="161925" y="221457"/>
                  </a:lnTo>
                  <a:lnTo>
                    <a:pt x="135731" y="128588"/>
                  </a:lnTo>
                  <a:lnTo>
                    <a:pt x="90487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Freeform 174"/>
            <p:cNvSpPr/>
            <p:nvPr/>
          </p:nvSpPr>
          <p:spPr>
            <a:xfrm>
              <a:off x="2735658" y="3851714"/>
              <a:ext cx="450057" cy="450057"/>
            </a:xfrm>
            <a:custGeom>
              <a:avLst/>
              <a:gdLst>
                <a:gd name="connsiteX0" fmla="*/ 104775 w 450057"/>
                <a:gd name="connsiteY0" fmla="*/ 450057 h 450057"/>
                <a:gd name="connsiteX1" fmla="*/ 276225 w 450057"/>
                <a:gd name="connsiteY1" fmla="*/ 438150 h 450057"/>
                <a:gd name="connsiteX2" fmla="*/ 266700 w 450057"/>
                <a:gd name="connsiteY2" fmla="*/ 297657 h 450057"/>
                <a:gd name="connsiteX3" fmla="*/ 450057 w 450057"/>
                <a:gd name="connsiteY3" fmla="*/ 16669 h 450057"/>
                <a:gd name="connsiteX4" fmla="*/ 426244 w 450057"/>
                <a:gd name="connsiteY4" fmla="*/ 0 h 450057"/>
                <a:gd name="connsiteX5" fmla="*/ 0 w 450057"/>
                <a:gd name="connsiteY5" fmla="*/ 202407 h 450057"/>
                <a:gd name="connsiteX6" fmla="*/ 104775 w 450057"/>
                <a:gd name="connsiteY6" fmla="*/ 450057 h 45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0057" h="450057">
                  <a:moveTo>
                    <a:pt x="104775" y="450057"/>
                  </a:moveTo>
                  <a:lnTo>
                    <a:pt x="276225" y="438150"/>
                  </a:lnTo>
                  <a:lnTo>
                    <a:pt x="266700" y="297657"/>
                  </a:lnTo>
                  <a:lnTo>
                    <a:pt x="450057" y="16669"/>
                  </a:lnTo>
                  <a:lnTo>
                    <a:pt x="426244" y="0"/>
                  </a:lnTo>
                  <a:lnTo>
                    <a:pt x="0" y="202407"/>
                  </a:lnTo>
                  <a:lnTo>
                    <a:pt x="104775" y="450057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Freeform 175"/>
            <p:cNvSpPr/>
            <p:nvPr/>
          </p:nvSpPr>
          <p:spPr>
            <a:xfrm>
              <a:off x="3045221" y="4192233"/>
              <a:ext cx="909637" cy="314325"/>
            </a:xfrm>
            <a:custGeom>
              <a:avLst/>
              <a:gdLst>
                <a:gd name="connsiteX0" fmla="*/ 0 w 909637"/>
                <a:gd name="connsiteY0" fmla="*/ 97631 h 314325"/>
                <a:gd name="connsiteX1" fmla="*/ 280987 w 909637"/>
                <a:gd name="connsiteY1" fmla="*/ 95250 h 314325"/>
                <a:gd name="connsiteX2" fmla="*/ 278606 w 909637"/>
                <a:gd name="connsiteY2" fmla="*/ 123825 h 314325"/>
                <a:gd name="connsiteX3" fmla="*/ 461962 w 909637"/>
                <a:gd name="connsiteY3" fmla="*/ 128588 h 314325"/>
                <a:gd name="connsiteX4" fmla="*/ 461962 w 909637"/>
                <a:gd name="connsiteY4" fmla="*/ 71438 h 314325"/>
                <a:gd name="connsiteX5" fmla="*/ 514350 w 909637"/>
                <a:gd name="connsiteY5" fmla="*/ 71438 h 314325"/>
                <a:gd name="connsiteX6" fmla="*/ 581025 w 909637"/>
                <a:gd name="connsiteY6" fmla="*/ 90488 h 314325"/>
                <a:gd name="connsiteX7" fmla="*/ 611981 w 909637"/>
                <a:gd name="connsiteY7" fmla="*/ 92869 h 314325"/>
                <a:gd name="connsiteX8" fmla="*/ 657225 w 909637"/>
                <a:gd name="connsiteY8" fmla="*/ 88106 h 314325"/>
                <a:gd name="connsiteX9" fmla="*/ 695325 w 909637"/>
                <a:gd name="connsiteY9" fmla="*/ 78581 h 314325"/>
                <a:gd name="connsiteX10" fmla="*/ 716756 w 909637"/>
                <a:gd name="connsiteY10" fmla="*/ 61913 h 314325"/>
                <a:gd name="connsiteX11" fmla="*/ 721519 w 909637"/>
                <a:gd name="connsiteY11" fmla="*/ 45244 h 314325"/>
                <a:gd name="connsiteX12" fmla="*/ 764381 w 909637"/>
                <a:gd name="connsiteY12" fmla="*/ 38100 h 314325"/>
                <a:gd name="connsiteX13" fmla="*/ 812006 w 909637"/>
                <a:gd name="connsiteY13" fmla="*/ 0 h 314325"/>
                <a:gd name="connsiteX14" fmla="*/ 840581 w 909637"/>
                <a:gd name="connsiteY14" fmla="*/ 38100 h 314325"/>
                <a:gd name="connsiteX15" fmla="*/ 821531 w 909637"/>
                <a:gd name="connsiteY15" fmla="*/ 104775 h 314325"/>
                <a:gd name="connsiteX16" fmla="*/ 826294 w 909637"/>
                <a:gd name="connsiteY16" fmla="*/ 147638 h 314325"/>
                <a:gd name="connsiteX17" fmla="*/ 909637 w 909637"/>
                <a:gd name="connsiteY17" fmla="*/ 204788 h 314325"/>
                <a:gd name="connsiteX18" fmla="*/ 823912 w 909637"/>
                <a:gd name="connsiteY18" fmla="*/ 238125 h 314325"/>
                <a:gd name="connsiteX19" fmla="*/ 783431 w 909637"/>
                <a:gd name="connsiteY19" fmla="*/ 242888 h 314325"/>
                <a:gd name="connsiteX20" fmla="*/ 745331 w 909637"/>
                <a:gd name="connsiteY20" fmla="*/ 264319 h 314325"/>
                <a:gd name="connsiteX21" fmla="*/ 702469 w 909637"/>
                <a:gd name="connsiteY21" fmla="*/ 285750 h 314325"/>
                <a:gd name="connsiteX22" fmla="*/ 645319 w 909637"/>
                <a:gd name="connsiteY22" fmla="*/ 269081 h 314325"/>
                <a:gd name="connsiteX23" fmla="*/ 616744 w 909637"/>
                <a:gd name="connsiteY23" fmla="*/ 266700 h 314325"/>
                <a:gd name="connsiteX24" fmla="*/ 552450 w 909637"/>
                <a:gd name="connsiteY24" fmla="*/ 314325 h 314325"/>
                <a:gd name="connsiteX25" fmla="*/ 497681 w 909637"/>
                <a:gd name="connsiteY25" fmla="*/ 254794 h 314325"/>
                <a:gd name="connsiteX26" fmla="*/ 445294 w 909637"/>
                <a:gd name="connsiteY26" fmla="*/ 233363 h 314325"/>
                <a:gd name="connsiteX27" fmla="*/ 338137 w 909637"/>
                <a:gd name="connsiteY27" fmla="*/ 204788 h 314325"/>
                <a:gd name="connsiteX28" fmla="*/ 245269 w 909637"/>
                <a:gd name="connsiteY28" fmla="*/ 195263 h 314325"/>
                <a:gd name="connsiteX29" fmla="*/ 123825 w 909637"/>
                <a:gd name="connsiteY29" fmla="*/ 164306 h 314325"/>
                <a:gd name="connsiteX30" fmla="*/ 66675 w 909637"/>
                <a:gd name="connsiteY30" fmla="*/ 164306 h 314325"/>
                <a:gd name="connsiteX31" fmla="*/ 16669 w 909637"/>
                <a:gd name="connsiteY31" fmla="*/ 150019 h 314325"/>
                <a:gd name="connsiteX32" fmla="*/ 0 w 909637"/>
                <a:gd name="connsiteY32" fmla="*/ 97631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9637" h="314325">
                  <a:moveTo>
                    <a:pt x="0" y="97631"/>
                  </a:moveTo>
                  <a:lnTo>
                    <a:pt x="280987" y="95250"/>
                  </a:lnTo>
                  <a:lnTo>
                    <a:pt x="278606" y="123825"/>
                  </a:lnTo>
                  <a:lnTo>
                    <a:pt x="461962" y="128588"/>
                  </a:lnTo>
                  <a:lnTo>
                    <a:pt x="461962" y="71438"/>
                  </a:lnTo>
                  <a:lnTo>
                    <a:pt x="514350" y="71438"/>
                  </a:lnTo>
                  <a:lnTo>
                    <a:pt x="581025" y="90488"/>
                  </a:lnTo>
                  <a:lnTo>
                    <a:pt x="611981" y="92869"/>
                  </a:lnTo>
                  <a:lnTo>
                    <a:pt x="657225" y="88106"/>
                  </a:lnTo>
                  <a:lnTo>
                    <a:pt x="695325" y="78581"/>
                  </a:lnTo>
                  <a:lnTo>
                    <a:pt x="716756" y="61913"/>
                  </a:lnTo>
                  <a:lnTo>
                    <a:pt x="721519" y="45244"/>
                  </a:lnTo>
                  <a:lnTo>
                    <a:pt x="764381" y="38100"/>
                  </a:lnTo>
                  <a:lnTo>
                    <a:pt x="812006" y="0"/>
                  </a:lnTo>
                  <a:lnTo>
                    <a:pt x="840581" y="38100"/>
                  </a:lnTo>
                  <a:lnTo>
                    <a:pt x="821531" y="104775"/>
                  </a:lnTo>
                  <a:lnTo>
                    <a:pt x="826294" y="147638"/>
                  </a:lnTo>
                  <a:lnTo>
                    <a:pt x="909637" y="204788"/>
                  </a:lnTo>
                  <a:lnTo>
                    <a:pt x="823912" y="238125"/>
                  </a:lnTo>
                  <a:lnTo>
                    <a:pt x="783431" y="242888"/>
                  </a:lnTo>
                  <a:lnTo>
                    <a:pt x="745331" y="264319"/>
                  </a:lnTo>
                  <a:lnTo>
                    <a:pt x="702469" y="285750"/>
                  </a:lnTo>
                  <a:lnTo>
                    <a:pt x="645319" y="269081"/>
                  </a:lnTo>
                  <a:lnTo>
                    <a:pt x="616744" y="266700"/>
                  </a:lnTo>
                  <a:lnTo>
                    <a:pt x="552450" y="314325"/>
                  </a:lnTo>
                  <a:lnTo>
                    <a:pt x="497681" y="254794"/>
                  </a:lnTo>
                  <a:lnTo>
                    <a:pt x="445294" y="233363"/>
                  </a:lnTo>
                  <a:lnTo>
                    <a:pt x="338137" y="204788"/>
                  </a:lnTo>
                  <a:lnTo>
                    <a:pt x="245269" y="195263"/>
                  </a:lnTo>
                  <a:lnTo>
                    <a:pt x="123825" y="164306"/>
                  </a:lnTo>
                  <a:lnTo>
                    <a:pt x="66675" y="164306"/>
                  </a:lnTo>
                  <a:lnTo>
                    <a:pt x="16669" y="150019"/>
                  </a:lnTo>
                  <a:lnTo>
                    <a:pt x="0" y="97631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Freeform 176"/>
            <p:cNvSpPr/>
            <p:nvPr/>
          </p:nvSpPr>
          <p:spPr>
            <a:xfrm>
              <a:off x="3373833" y="4232714"/>
              <a:ext cx="107157" cy="71438"/>
            </a:xfrm>
            <a:custGeom>
              <a:avLst/>
              <a:gdLst>
                <a:gd name="connsiteX0" fmla="*/ 97632 w 107157"/>
                <a:gd name="connsiteY0" fmla="*/ 14288 h 71438"/>
                <a:gd name="connsiteX1" fmla="*/ 28575 w 107157"/>
                <a:gd name="connsiteY1" fmla="*/ 0 h 71438"/>
                <a:gd name="connsiteX2" fmla="*/ 0 w 107157"/>
                <a:gd name="connsiteY2" fmla="*/ 14288 h 71438"/>
                <a:gd name="connsiteX3" fmla="*/ 4763 w 107157"/>
                <a:gd name="connsiteY3" fmla="*/ 54769 h 71438"/>
                <a:gd name="connsiteX4" fmla="*/ 14288 w 107157"/>
                <a:gd name="connsiteY4" fmla="*/ 71438 h 71438"/>
                <a:gd name="connsiteX5" fmla="*/ 107157 w 107157"/>
                <a:gd name="connsiteY5" fmla="*/ 66675 h 71438"/>
                <a:gd name="connsiteX6" fmla="*/ 97632 w 107157"/>
                <a:gd name="connsiteY6" fmla="*/ 14288 h 7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157" h="71438">
                  <a:moveTo>
                    <a:pt x="97632" y="14288"/>
                  </a:moveTo>
                  <a:lnTo>
                    <a:pt x="28575" y="0"/>
                  </a:lnTo>
                  <a:lnTo>
                    <a:pt x="0" y="14288"/>
                  </a:lnTo>
                  <a:lnTo>
                    <a:pt x="4763" y="54769"/>
                  </a:lnTo>
                  <a:lnTo>
                    <a:pt x="14288" y="71438"/>
                  </a:lnTo>
                  <a:lnTo>
                    <a:pt x="107157" y="66675"/>
                  </a:lnTo>
                  <a:lnTo>
                    <a:pt x="97632" y="1428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Freeform 177"/>
            <p:cNvSpPr/>
            <p:nvPr/>
          </p:nvSpPr>
          <p:spPr>
            <a:xfrm>
              <a:off x="3795315" y="4889939"/>
              <a:ext cx="138112" cy="123825"/>
            </a:xfrm>
            <a:custGeom>
              <a:avLst/>
              <a:gdLst>
                <a:gd name="connsiteX0" fmla="*/ 4762 w 138112"/>
                <a:gd name="connsiteY0" fmla="*/ 7144 h 123825"/>
                <a:gd name="connsiteX1" fmla="*/ 69056 w 138112"/>
                <a:gd name="connsiteY1" fmla="*/ 0 h 123825"/>
                <a:gd name="connsiteX2" fmla="*/ 138112 w 138112"/>
                <a:gd name="connsiteY2" fmla="*/ 123825 h 123825"/>
                <a:gd name="connsiteX3" fmla="*/ 0 w 138112"/>
                <a:gd name="connsiteY3" fmla="*/ 116682 h 123825"/>
                <a:gd name="connsiteX4" fmla="*/ 4762 w 138112"/>
                <a:gd name="connsiteY4" fmla="*/ 71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112" h="123825">
                  <a:moveTo>
                    <a:pt x="4762" y="7144"/>
                  </a:moveTo>
                  <a:lnTo>
                    <a:pt x="69056" y="0"/>
                  </a:lnTo>
                  <a:lnTo>
                    <a:pt x="138112" y="123825"/>
                  </a:lnTo>
                  <a:lnTo>
                    <a:pt x="0" y="116682"/>
                  </a:lnTo>
                  <a:lnTo>
                    <a:pt x="4762" y="714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4107258" y="6344883"/>
              <a:ext cx="121444" cy="135731"/>
            </a:xfrm>
            <a:custGeom>
              <a:avLst/>
              <a:gdLst>
                <a:gd name="connsiteX0" fmla="*/ 121444 w 121444"/>
                <a:gd name="connsiteY0" fmla="*/ 0 h 135731"/>
                <a:gd name="connsiteX1" fmla="*/ 7144 w 121444"/>
                <a:gd name="connsiteY1" fmla="*/ 0 h 135731"/>
                <a:gd name="connsiteX2" fmla="*/ 0 w 121444"/>
                <a:gd name="connsiteY2" fmla="*/ 135731 h 135731"/>
                <a:gd name="connsiteX3" fmla="*/ 116682 w 121444"/>
                <a:gd name="connsiteY3" fmla="*/ 133350 h 135731"/>
                <a:gd name="connsiteX4" fmla="*/ 121444 w 121444"/>
                <a:gd name="connsiteY4" fmla="*/ 0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44" h="135731">
                  <a:moveTo>
                    <a:pt x="121444" y="0"/>
                  </a:moveTo>
                  <a:lnTo>
                    <a:pt x="7144" y="0"/>
                  </a:lnTo>
                  <a:lnTo>
                    <a:pt x="0" y="135731"/>
                  </a:lnTo>
                  <a:lnTo>
                    <a:pt x="116682" y="133350"/>
                  </a:lnTo>
                  <a:lnTo>
                    <a:pt x="121444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3838177" y="6533002"/>
              <a:ext cx="85725" cy="90487"/>
            </a:xfrm>
            <a:custGeom>
              <a:avLst/>
              <a:gdLst>
                <a:gd name="connsiteX0" fmla="*/ 0 w 85725"/>
                <a:gd name="connsiteY0" fmla="*/ 0 h 90487"/>
                <a:gd name="connsiteX1" fmla="*/ 85725 w 85725"/>
                <a:gd name="connsiteY1" fmla="*/ 4762 h 90487"/>
                <a:gd name="connsiteX2" fmla="*/ 78581 w 85725"/>
                <a:gd name="connsiteY2" fmla="*/ 90487 h 90487"/>
                <a:gd name="connsiteX3" fmla="*/ 11906 w 85725"/>
                <a:gd name="connsiteY3" fmla="*/ 90487 h 90487"/>
                <a:gd name="connsiteX4" fmla="*/ 0 w 85725"/>
                <a:gd name="connsiteY4" fmla="*/ 0 h 9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90487">
                  <a:moveTo>
                    <a:pt x="0" y="0"/>
                  </a:moveTo>
                  <a:lnTo>
                    <a:pt x="85725" y="4762"/>
                  </a:lnTo>
                  <a:lnTo>
                    <a:pt x="78581" y="90487"/>
                  </a:lnTo>
                  <a:lnTo>
                    <a:pt x="11906" y="904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Freeform 180"/>
            <p:cNvSpPr/>
            <p:nvPr/>
          </p:nvSpPr>
          <p:spPr>
            <a:xfrm>
              <a:off x="4012008" y="7275952"/>
              <a:ext cx="240507" cy="271462"/>
            </a:xfrm>
            <a:custGeom>
              <a:avLst/>
              <a:gdLst>
                <a:gd name="connsiteX0" fmla="*/ 0 w 240507"/>
                <a:gd name="connsiteY0" fmla="*/ 0 h 271462"/>
                <a:gd name="connsiteX1" fmla="*/ 123825 w 240507"/>
                <a:gd name="connsiteY1" fmla="*/ 0 h 271462"/>
                <a:gd name="connsiteX2" fmla="*/ 240507 w 240507"/>
                <a:gd name="connsiteY2" fmla="*/ 159544 h 271462"/>
                <a:gd name="connsiteX3" fmla="*/ 104775 w 240507"/>
                <a:gd name="connsiteY3" fmla="*/ 185737 h 271462"/>
                <a:gd name="connsiteX4" fmla="*/ 90488 w 240507"/>
                <a:gd name="connsiteY4" fmla="*/ 185737 h 271462"/>
                <a:gd name="connsiteX5" fmla="*/ 95250 w 240507"/>
                <a:gd name="connsiteY5" fmla="*/ 247650 h 271462"/>
                <a:gd name="connsiteX6" fmla="*/ 111919 w 240507"/>
                <a:gd name="connsiteY6" fmla="*/ 247650 h 271462"/>
                <a:gd name="connsiteX7" fmla="*/ 111919 w 240507"/>
                <a:gd name="connsiteY7" fmla="*/ 271462 h 271462"/>
                <a:gd name="connsiteX8" fmla="*/ 9525 w 240507"/>
                <a:gd name="connsiteY8" fmla="*/ 233362 h 271462"/>
                <a:gd name="connsiteX9" fmla="*/ 38100 w 240507"/>
                <a:gd name="connsiteY9" fmla="*/ 190500 h 271462"/>
                <a:gd name="connsiteX10" fmla="*/ 50007 w 240507"/>
                <a:gd name="connsiteY10" fmla="*/ 140494 h 271462"/>
                <a:gd name="connsiteX11" fmla="*/ 50007 w 240507"/>
                <a:gd name="connsiteY11" fmla="*/ 100012 h 271462"/>
                <a:gd name="connsiteX12" fmla="*/ 0 w 240507"/>
                <a:gd name="connsiteY12" fmla="*/ 0 h 27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0507" h="271462">
                  <a:moveTo>
                    <a:pt x="0" y="0"/>
                  </a:moveTo>
                  <a:lnTo>
                    <a:pt x="123825" y="0"/>
                  </a:lnTo>
                  <a:lnTo>
                    <a:pt x="240507" y="159544"/>
                  </a:lnTo>
                  <a:lnTo>
                    <a:pt x="104775" y="185737"/>
                  </a:lnTo>
                  <a:lnTo>
                    <a:pt x="90488" y="185737"/>
                  </a:lnTo>
                  <a:lnTo>
                    <a:pt x="95250" y="247650"/>
                  </a:lnTo>
                  <a:lnTo>
                    <a:pt x="111919" y="247650"/>
                  </a:lnTo>
                  <a:lnTo>
                    <a:pt x="111919" y="271462"/>
                  </a:lnTo>
                  <a:lnTo>
                    <a:pt x="9525" y="233362"/>
                  </a:lnTo>
                  <a:lnTo>
                    <a:pt x="38100" y="190500"/>
                  </a:lnTo>
                  <a:lnTo>
                    <a:pt x="50007" y="140494"/>
                  </a:lnTo>
                  <a:lnTo>
                    <a:pt x="50007" y="100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Freeform 181"/>
            <p:cNvSpPr/>
            <p:nvPr/>
          </p:nvSpPr>
          <p:spPr>
            <a:xfrm>
              <a:off x="3981052" y="7918889"/>
              <a:ext cx="264319" cy="161925"/>
            </a:xfrm>
            <a:custGeom>
              <a:avLst/>
              <a:gdLst>
                <a:gd name="connsiteX0" fmla="*/ 0 w 264319"/>
                <a:gd name="connsiteY0" fmla="*/ 26194 h 161925"/>
                <a:gd name="connsiteX1" fmla="*/ 159544 w 264319"/>
                <a:gd name="connsiteY1" fmla="*/ 16669 h 161925"/>
                <a:gd name="connsiteX2" fmla="*/ 204788 w 264319"/>
                <a:gd name="connsiteY2" fmla="*/ 0 h 161925"/>
                <a:gd name="connsiteX3" fmla="*/ 233363 w 264319"/>
                <a:gd name="connsiteY3" fmla="*/ 11907 h 161925"/>
                <a:gd name="connsiteX4" fmla="*/ 264319 w 264319"/>
                <a:gd name="connsiteY4" fmla="*/ 116682 h 161925"/>
                <a:gd name="connsiteX5" fmla="*/ 190500 w 264319"/>
                <a:gd name="connsiteY5" fmla="*/ 161925 h 161925"/>
                <a:gd name="connsiteX6" fmla="*/ 150019 w 264319"/>
                <a:gd name="connsiteY6" fmla="*/ 128588 h 161925"/>
                <a:gd name="connsiteX7" fmla="*/ 0 w 264319"/>
                <a:gd name="connsiteY7" fmla="*/ 2619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4319" h="161925">
                  <a:moveTo>
                    <a:pt x="0" y="26194"/>
                  </a:moveTo>
                  <a:lnTo>
                    <a:pt x="159544" y="16669"/>
                  </a:lnTo>
                  <a:lnTo>
                    <a:pt x="204788" y="0"/>
                  </a:lnTo>
                  <a:lnTo>
                    <a:pt x="233363" y="11907"/>
                  </a:lnTo>
                  <a:lnTo>
                    <a:pt x="264319" y="116682"/>
                  </a:lnTo>
                  <a:lnTo>
                    <a:pt x="190500" y="161925"/>
                  </a:lnTo>
                  <a:lnTo>
                    <a:pt x="150019" y="128588"/>
                  </a:lnTo>
                  <a:lnTo>
                    <a:pt x="0" y="26194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Freeform 182"/>
            <p:cNvSpPr/>
            <p:nvPr/>
          </p:nvSpPr>
          <p:spPr>
            <a:xfrm>
              <a:off x="4743052" y="7404539"/>
              <a:ext cx="230981" cy="352425"/>
            </a:xfrm>
            <a:custGeom>
              <a:avLst/>
              <a:gdLst>
                <a:gd name="connsiteX0" fmla="*/ 150019 w 230981"/>
                <a:gd name="connsiteY0" fmla="*/ 0 h 352425"/>
                <a:gd name="connsiteX1" fmla="*/ 230981 w 230981"/>
                <a:gd name="connsiteY1" fmla="*/ 302419 h 352425"/>
                <a:gd name="connsiteX2" fmla="*/ 107156 w 230981"/>
                <a:gd name="connsiteY2" fmla="*/ 352425 h 352425"/>
                <a:gd name="connsiteX3" fmla="*/ 0 w 230981"/>
                <a:gd name="connsiteY3" fmla="*/ 338138 h 352425"/>
                <a:gd name="connsiteX4" fmla="*/ 52388 w 230981"/>
                <a:gd name="connsiteY4" fmla="*/ 266700 h 352425"/>
                <a:gd name="connsiteX5" fmla="*/ 150019 w 230981"/>
                <a:gd name="connsiteY5" fmla="*/ 0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0981" h="352425">
                  <a:moveTo>
                    <a:pt x="150019" y="0"/>
                  </a:moveTo>
                  <a:lnTo>
                    <a:pt x="230981" y="302419"/>
                  </a:lnTo>
                  <a:lnTo>
                    <a:pt x="107156" y="352425"/>
                  </a:lnTo>
                  <a:lnTo>
                    <a:pt x="0" y="338138"/>
                  </a:lnTo>
                  <a:lnTo>
                    <a:pt x="52388" y="266700"/>
                  </a:lnTo>
                  <a:lnTo>
                    <a:pt x="150019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Freeform 183"/>
            <p:cNvSpPr/>
            <p:nvPr/>
          </p:nvSpPr>
          <p:spPr>
            <a:xfrm>
              <a:off x="4543027" y="6585389"/>
              <a:ext cx="435769" cy="1188244"/>
            </a:xfrm>
            <a:custGeom>
              <a:avLst/>
              <a:gdLst>
                <a:gd name="connsiteX0" fmla="*/ 21431 w 435769"/>
                <a:gd name="connsiteY0" fmla="*/ 0 h 1188244"/>
                <a:gd name="connsiteX1" fmla="*/ 28575 w 435769"/>
                <a:gd name="connsiteY1" fmla="*/ 328613 h 1188244"/>
                <a:gd name="connsiteX2" fmla="*/ 0 w 435769"/>
                <a:gd name="connsiteY2" fmla="*/ 361950 h 1188244"/>
                <a:gd name="connsiteX3" fmla="*/ 7144 w 435769"/>
                <a:gd name="connsiteY3" fmla="*/ 402432 h 1188244"/>
                <a:gd name="connsiteX4" fmla="*/ 52388 w 435769"/>
                <a:gd name="connsiteY4" fmla="*/ 447675 h 1188244"/>
                <a:gd name="connsiteX5" fmla="*/ 76200 w 435769"/>
                <a:gd name="connsiteY5" fmla="*/ 442913 h 1188244"/>
                <a:gd name="connsiteX6" fmla="*/ 128588 w 435769"/>
                <a:gd name="connsiteY6" fmla="*/ 504825 h 1188244"/>
                <a:gd name="connsiteX7" fmla="*/ 221456 w 435769"/>
                <a:gd name="connsiteY7" fmla="*/ 511969 h 1188244"/>
                <a:gd name="connsiteX8" fmla="*/ 273844 w 435769"/>
                <a:gd name="connsiteY8" fmla="*/ 664369 h 1188244"/>
                <a:gd name="connsiteX9" fmla="*/ 311944 w 435769"/>
                <a:gd name="connsiteY9" fmla="*/ 809625 h 1188244"/>
                <a:gd name="connsiteX10" fmla="*/ 252413 w 435769"/>
                <a:gd name="connsiteY10" fmla="*/ 1047750 h 1188244"/>
                <a:gd name="connsiteX11" fmla="*/ 178594 w 435769"/>
                <a:gd name="connsiteY11" fmla="*/ 1162050 h 1188244"/>
                <a:gd name="connsiteX12" fmla="*/ 302419 w 435769"/>
                <a:gd name="connsiteY12" fmla="*/ 1188244 h 1188244"/>
                <a:gd name="connsiteX13" fmla="*/ 435769 w 435769"/>
                <a:gd name="connsiteY13" fmla="*/ 1131094 h 1188244"/>
                <a:gd name="connsiteX14" fmla="*/ 361950 w 435769"/>
                <a:gd name="connsiteY14" fmla="*/ 823913 h 1188244"/>
                <a:gd name="connsiteX15" fmla="*/ 335756 w 435769"/>
                <a:gd name="connsiteY15" fmla="*/ 802482 h 1188244"/>
                <a:gd name="connsiteX16" fmla="*/ 21431 w 435769"/>
                <a:gd name="connsiteY16" fmla="*/ 0 h 1188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5769" h="1188244">
                  <a:moveTo>
                    <a:pt x="21431" y="0"/>
                  </a:moveTo>
                  <a:lnTo>
                    <a:pt x="28575" y="328613"/>
                  </a:lnTo>
                  <a:lnTo>
                    <a:pt x="0" y="361950"/>
                  </a:lnTo>
                  <a:lnTo>
                    <a:pt x="7144" y="402432"/>
                  </a:lnTo>
                  <a:lnTo>
                    <a:pt x="52388" y="447675"/>
                  </a:lnTo>
                  <a:lnTo>
                    <a:pt x="76200" y="442913"/>
                  </a:lnTo>
                  <a:lnTo>
                    <a:pt x="128588" y="504825"/>
                  </a:lnTo>
                  <a:lnTo>
                    <a:pt x="221456" y="511969"/>
                  </a:lnTo>
                  <a:lnTo>
                    <a:pt x="273844" y="664369"/>
                  </a:lnTo>
                  <a:lnTo>
                    <a:pt x="311944" y="809625"/>
                  </a:lnTo>
                  <a:lnTo>
                    <a:pt x="252413" y="1047750"/>
                  </a:lnTo>
                  <a:lnTo>
                    <a:pt x="178594" y="1162050"/>
                  </a:lnTo>
                  <a:lnTo>
                    <a:pt x="302419" y="1188244"/>
                  </a:lnTo>
                  <a:lnTo>
                    <a:pt x="435769" y="1131094"/>
                  </a:lnTo>
                  <a:lnTo>
                    <a:pt x="361950" y="823913"/>
                  </a:lnTo>
                  <a:lnTo>
                    <a:pt x="335756" y="802482"/>
                  </a:lnTo>
                  <a:lnTo>
                    <a:pt x="21431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Freeform 184"/>
            <p:cNvSpPr/>
            <p:nvPr/>
          </p:nvSpPr>
          <p:spPr>
            <a:xfrm>
              <a:off x="4573983" y="6528239"/>
              <a:ext cx="221457" cy="71438"/>
            </a:xfrm>
            <a:custGeom>
              <a:avLst/>
              <a:gdLst>
                <a:gd name="connsiteX0" fmla="*/ 0 w 221457"/>
                <a:gd name="connsiteY0" fmla="*/ 0 h 71438"/>
                <a:gd name="connsiteX1" fmla="*/ 195263 w 221457"/>
                <a:gd name="connsiteY1" fmla="*/ 2382 h 71438"/>
                <a:gd name="connsiteX2" fmla="*/ 221457 w 221457"/>
                <a:gd name="connsiteY2" fmla="*/ 71438 h 71438"/>
                <a:gd name="connsiteX3" fmla="*/ 135732 w 221457"/>
                <a:gd name="connsiteY3" fmla="*/ 61913 h 71438"/>
                <a:gd name="connsiteX4" fmla="*/ 107157 w 221457"/>
                <a:gd name="connsiteY4" fmla="*/ 47625 h 71438"/>
                <a:gd name="connsiteX5" fmla="*/ 80963 w 221457"/>
                <a:gd name="connsiteY5" fmla="*/ 42863 h 71438"/>
                <a:gd name="connsiteX6" fmla="*/ 0 w 221457"/>
                <a:gd name="connsiteY6" fmla="*/ 0 h 71438"/>
                <a:gd name="connsiteX0" fmla="*/ 0 w 221457"/>
                <a:gd name="connsiteY0" fmla="*/ 0 h 71438"/>
                <a:gd name="connsiteX1" fmla="*/ 195263 w 221457"/>
                <a:gd name="connsiteY1" fmla="*/ 2382 h 71438"/>
                <a:gd name="connsiteX2" fmla="*/ 221457 w 221457"/>
                <a:gd name="connsiteY2" fmla="*/ 71438 h 71438"/>
                <a:gd name="connsiteX3" fmla="*/ 135732 w 221457"/>
                <a:gd name="connsiteY3" fmla="*/ 61913 h 71438"/>
                <a:gd name="connsiteX4" fmla="*/ 107157 w 221457"/>
                <a:gd name="connsiteY4" fmla="*/ 47625 h 71438"/>
                <a:gd name="connsiteX5" fmla="*/ 26194 w 221457"/>
                <a:gd name="connsiteY5" fmla="*/ 57151 h 71438"/>
                <a:gd name="connsiteX6" fmla="*/ 0 w 221457"/>
                <a:gd name="connsiteY6" fmla="*/ 0 h 7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457" h="71438">
                  <a:moveTo>
                    <a:pt x="0" y="0"/>
                  </a:moveTo>
                  <a:lnTo>
                    <a:pt x="195263" y="2382"/>
                  </a:lnTo>
                  <a:lnTo>
                    <a:pt x="221457" y="71438"/>
                  </a:lnTo>
                  <a:lnTo>
                    <a:pt x="135732" y="61913"/>
                  </a:lnTo>
                  <a:lnTo>
                    <a:pt x="107157" y="47625"/>
                  </a:lnTo>
                  <a:lnTo>
                    <a:pt x="26194" y="57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Freeform 185"/>
            <p:cNvSpPr/>
            <p:nvPr/>
          </p:nvSpPr>
          <p:spPr>
            <a:xfrm>
              <a:off x="4559696" y="6266302"/>
              <a:ext cx="192881" cy="207169"/>
            </a:xfrm>
            <a:custGeom>
              <a:avLst/>
              <a:gdLst>
                <a:gd name="connsiteX0" fmla="*/ 0 w 192881"/>
                <a:gd name="connsiteY0" fmla="*/ 138112 h 207169"/>
                <a:gd name="connsiteX1" fmla="*/ 69056 w 192881"/>
                <a:gd name="connsiteY1" fmla="*/ 128587 h 207169"/>
                <a:gd name="connsiteX2" fmla="*/ 135731 w 192881"/>
                <a:gd name="connsiteY2" fmla="*/ 0 h 207169"/>
                <a:gd name="connsiteX3" fmla="*/ 192881 w 192881"/>
                <a:gd name="connsiteY3" fmla="*/ 200025 h 207169"/>
                <a:gd name="connsiteX4" fmla="*/ 66675 w 192881"/>
                <a:gd name="connsiteY4" fmla="*/ 207169 h 207169"/>
                <a:gd name="connsiteX5" fmla="*/ 59531 w 192881"/>
                <a:gd name="connsiteY5" fmla="*/ 164306 h 207169"/>
                <a:gd name="connsiteX6" fmla="*/ 0 w 192881"/>
                <a:gd name="connsiteY6" fmla="*/ 138112 h 20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881" h="207169">
                  <a:moveTo>
                    <a:pt x="0" y="138112"/>
                  </a:moveTo>
                  <a:lnTo>
                    <a:pt x="69056" y="128587"/>
                  </a:lnTo>
                  <a:lnTo>
                    <a:pt x="135731" y="0"/>
                  </a:lnTo>
                  <a:lnTo>
                    <a:pt x="192881" y="200025"/>
                  </a:lnTo>
                  <a:lnTo>
                    <a:pt x="66675" y="207169"/>
                  </a:lnTo>
                  <a:lnTo>
                    <a:pt x="59531" y="164306"/>
                  </a:lnTo>
                  <a:lnTo>
                    <a:pt x="0" y="138112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Freeform 186"/>
            <p:cNvSpPr/>
            <p:nvPr/>
          </p:nvSpPr>
          <p:spPr>
            <a:xfrm>
              <a:off x="5255021" y="6363933"/>
              <a:ext cx="69056" cy="95250"/>
            </a:xfrm>
            <a:custGeom>
              <a:avLst/>
              <a:gdLst>
                <a:gd name="connsiteX0" fmla="*/ 69056 w 69056"/>
                <a:gd name="connsiteY0" fmla="*/ 2381 h 95250"/>
                <a:gd name="connsiteX1" fmla="*/ 0 w 69056"/>
                <a:gd name="connsiteY1" fmla="*/ 0 h 95250"/>
                <a:gd name="connsiteX2" fmla="*/ 66675 w 69056"/>
                <a:gd name="connsiteY2" fmla="*/ 95250 h 95250"/>
                <a:gd name="connsiteX3" fmla="*/ 69056 w 69056"/>
                <a:gd name="connsiteY3" fmla="*/ 238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056" h="95250">
                  <a:moveTo>
                    <a:pt x="69056" y="2381"/>
                  </a:moveTo>
                  <a:lnTo>
                    <a:pt x="0" y="0"/>
                  </a:lnTo>
                  <a:lnTo>
                    <a:pt x="66675" y="95250"/>
                  </a:lnTo>
                  <a:cubicBezTo>
                    <a:pt x="67469" y="64294"/>
                    <a:pt x="68262" y="33337"/>
                    <a:pt x="69056" y="2381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Freeform 187"/>
            <p:cNvSpPr/>
            <p:nvPr/>
          </p:nvSpPr>
          <p:spPr>
            <a:xfrm>
              <a:off x="5393133" y="6199627"/>
              <a:ext cx="140494" cy="247650"/>
            </a:xfrm>
            <a:custGeom>
              <a:avLst/>
              <a:gdLst>
                <a:gd name="connsiteX0" fmla="*/ 140494 w 140494"/>
                <a:gd name="connsiteY0" fmla="*/ 247650 h 247650"/>
                <a:gd name="connsiteX1" fmla="*/ 66675 w 140494"/>
                <a:gd name="connsiteY1" fmla="*/ 247650 h 247650"/>
                <a:gd name="connsiteX2" fmla="*/ 73819 w 140494"/>
                <a:gd name="connsiteY2" fmla="*/ 166687 h 247650"/>
                <a:gd name="connsiteX3" fmla="*/ 28575 w 140494"/>
                <a:gd name="connsiteY3" fmla="*/ 69056 h 247650"/>
                <a:gd name="connsiteX4" fmla="*/ 0 w 140494"/>
                <a:gd name="connsiteY4" fmla="*/ 9525 h 247650"/>
                <a:gd name="connsiteX5" fmla="*/ 26194 w 140494"/>
                <a:gd name="connsiteY5" fmla="*/ 0 h 247650"/>
                <a:gd name="connsiteX6" fmla="*/ 42863 w 140494"/>
                <a:gd name="connsiteY6" fmla="*/ 28575 h 247650"/>
                <a:gd name="connsiteX7" fmla="*/ 57150 w 140494"/>
                <a:gd name="connsiteY7" fmla="*/ 30956 h 247650"/>
                <a:gd name="connsiteX8" fmla="*/ 123825 w 140494"/>
                <a:gd name="connsiteY8" fmla="*/ 104775 h 247650"/>
                <a:gd name="connsiteX9" fmla="*/ 140494 w 140494"/>
                <a:gd name="connsiteY9" fmla="*/ 164306 h 247650"/>
                <a:gd name="connsiteX10" fmla="*/ 140494 w 140494"/>
                <a:gd name="connsiteY10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494" h="247650">
                  <a:moveTo>
                    <a:pt x="140494" y="247650"/>
                  </a:moveTo>
                  <a:lnTo>
                    <a:pt x="66675" y="247650"/>
                  </a:lnTo>
                  <a:lnTo>
                    <a:pt x="73819" y="166687"/>
                  </a:lnTo>
                  <a:lnTo>
                    <a:pt x="28575" y="69056"/>
                  </a:lnTo>
                  <a:lnTo>
                    <a:pt x="0" y="9525"/>
                  </a:lnTo>
                  <a:lnTo>
                    <a:pt x="26194" y="0"/>
                  </a:lnTo>
                  <a:lnTo>
                    <a:pt x="42863" y="28575"/>
                  </a:lnTo>
                  <a:lnTo>
                    <a:pt x="57150" y="30956"/>
                  </a:lnTo>
                  <a:lnTo>
                    <a:pt x="123825" y="104775"/>
                  </a:lnTo>
                  <a:lnTo>
                    <a:pt x="140494" y="164306"/>
                  </a:lnTo>
                  <a:cubicBezTo>
                    <a:pt x="139700" y="190500"/>
                    <a:pt x="138907" y="216693"/>
                    <a:pt x="140494" y="24765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Freeform 188"/>
            <p:cNvSpPr/>
            <p:nvPr/>
          </p:nvSpPr>
          <p:spPr>
            <a:xfrm>
              <a:off x="5559821" y="6390127"/>
              <a:ext cx="95250" cy="59531"/>
            </a:xfrm>
            <a:custGeom>
              <a:avLst/>
              <a:gdLst>
                <a:gd name="connsiteX0" fmla="*/ 2381 w 95250"/>
                <a:gd name="connsiteY0" fmla="*/ 0 h 59531"/>
                <a:gd name="connsiteX1" fmla="*/ 92869 w 95250"/>
                <a:gd name="connsiteY1" fmla="*/ 7144 h 59531"/>
                <a:gd name="connsiteX2" fmla="*/ 95250 w 95250"/>
                <a:gd name="connsiteY2" fmla="*/ 59531 h 59531"/>
                <a:gd name="connsiteX3" fmla="*/ 0 w 95250"/>
                <a:gd name="connsiteY3" fmla="*/ 57150 h 59531"/>
                <a:gd name="connsiteX4" fmla="*/ 2381 w 95250"/>
                <a:gd name="connsiteY4" fmla="*/ 0 h 5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59531">
                  <a:moveTo>
                    <a:pt x="2381" y="0"/>
                  </a:moveTo>
                  <a:lnTo>
                    <a:pt x="92869" y="7144"/>
                  </a:lnTo>
                  <a:lnTo>
                    <a:pt x="95250" y="59531"/>
                  </a:lnTo>
                  <a:lnTo>
                    <a:pt x="0" y="57150"/>
                  </a:lnTo>
                  <a:cubicBezTo>
                    <a:pt x="794" y="38100"/>
                    <a:pt x="1587" y="19050"/>
                    <a:pt x="2381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Freeform 189"/>
            <p:cNvSpPr/>
            <p:nvPr/>
          </p:nvSpPr>
          <p:spPr>
            <a:xfrm>
              <a:off x="4161448" y="4623105"/>
              <a:ext cx="969747" cy="1850365"/>
            </a:xfrm>
            <a:custGeom>
              <a:avLst/>
              <a:gdLst>
                <a:gd name="connsiteX0" fmla="*/ 897731 w 897731"/>
                <a:gd name="connsiteY0" fmla="*/ 1804987 h 1804987"/>
                <a:gd name="connsiteX1" fmla="*/ 697706 w 897731"/>
                <a:gd name="connsiteY1" fmla="*/ 1233487 h 1804987"/>
                <a:gd name="connsiteX2" fmla="*/ 504825 w 897731"/>
                <a:gd name="connsiteY2" fmla="*/ 1233487 h 1804987"/>
                <a:gd name="connsiteX3" fmla="*/ 214312 w 897731"/>
                <a:gd name="connsiteY3" fmla="*/ 411956 h 1804987"/>
                <a:gd name="connsiteX4" fmla="*/ 180975 w 897731"/>
                <a:gd name="connsiteY4" fmla="*/ 421481 h 1804987"/>
                <a:gd name="connsiteX5" fmla="*/ 150018 w 897731"/>
                <a:gd name="connsiteY5" fmla="*/ 326231 h 1804987"/>
                <a:gd name="connsiteX6" fmla="*/ 161925 w 897731"/>
                <a:gd name="connsiteY6" fmla="*/ 233362 h 1804987"/>
                <a:gd name="connsiteX7" fmla="*/ 92868 w 897731"/>
                <a:gd name="connsiteY7" fmla="*/ 107156 h 1804987"/>
                <a:gd name="connsiteX8" fmla="*/ 61912 w 897731"/>
                <a:gd name="connsiteY8" fmla="*/ 123825 h 1804987"/>
                <a:gd name="connsiteX9" fmla="*/ 0 w 897731"/>
                <a:gd name="connsiteY9" fmla="*/ 0 h 1804987"/>
                <a:gd name="connsiteX0" fmla="*/ 897731 w 897731"/>
                <a:gd name="connsiteY0" fmla="*/ 1804987 h 1804987"/>
                <a:gd name="connsiteX1" fmla="*/ 697706 w 897731"/>
                <a:gd name="connsiteY1" fmla="*/ 1233487 h 1804987"/>
                <a:gd name="connsiteX2" fmla="*/ 504825 w 897731"/>
                <a:gd name="connsiteY2" fmla="*/ 1233487 h 1804987"/>
                <a:gd name="connsiteX3" fmla="*/ 214312 w 897731"/>
                <a:gd name="connsiteY3" fmla="*/ 411956 h 1804987"/>
                <a:gd name="connsiteX4" fmla="*/ 180975 w 897731"/>
                <a:gd name="connsiteY4" fmla="*/ 421481 h 1804987"/>
                <a:gd name="connsiteX5" fmla="*/ 150018 w 897731"/>
                <a:gd name="connsiteY5" fmla="*/ 326231 h 1804987"/>
                <a:gd name="connsiteX6" fmla="*/ 161925 w 897731"/>
                <a:gd name="connsiteY6" fmla="*/ 233362 h 1804987"/>
                <a:gd name="connsiteX7" fmla="*/ 92868 w 897731"/>
                <a:gd name="connsiteY7" fmla="*/ 107156 h 1804987"/>
                <a:gd name="connsiteX8" fmla="*/ 61912 w 897731"/>
                <a:gd name="connsiteY8" fmla="*/ 123825 h 1804987"/>
                <a:gd name="connsiteX9" fmla="*/ 21431 w 897731"/>
                <a:gd name="connsiteY9" fmla="*/ 50006 h 1804987"/>
                <a:gd name="connsiteX10" fmla="*/ 0 w 897731"/>
                <a:gd name="connsiteY10" fmla="*/ 0 h 1804987"/>
                <a:gd name="connsiteX0" fmla="*/ 969168 w 969168"/>
                <a:gd name="connsiteY0" fmla="*/ 1845468 h 1845468"/>
                <a:gd name="connsiteX1" fmla="*/ 769143 w 969168"/>
                <a:gd name="connsiteY1" fmla="*/ 1273968 h 1845468"/>
                <a:gd name="connsiteX2" fmla="*/ 576262 w 969168"/>
                <a:gd name="connsiteY2" fmla="*/ 1273968 h 1845468"/>
                <a:gd name="connsiteX3" fmla="*/ 285749 w 969168"/>
                <a:gd name="connsiteY3" fmla="*/ 452437 h 1845468"/>
                <a:gd name="connsiteX4" fmla="*/ 252412 w 969168"/>
                <a:gd name="connsiteY4" fmla="*/ 461962 h 1845468"/>
                <a:gd name="connsiteX5" fmla="*/ 221455 w 969168"/>
                <a:gd name="connsiteY5" fmla="*/ 366712 h 1845468"/>
                <a:gd name="connsiteX6" fmla="*/ 233362 w 969168"/>
                <a:gd name="connsiteY6" fmla="*/ 273843 h 1845468"/>
                <a:gd name="connsiteX7" fmla="*/ 164305 w 969168"/>
                <a:gd name="connsiteY7" fmla="*/ 147637 h 1845468"/>
                <a:gd name="connsiteX8" fmla="*/ 133349 w 969168"/>
                <a:gd name="connsiteY8" fmla="*/ 164306 h 1845468"/>
                <a:gd name="connsiteX9" fmla="*/ 92868 w 969168"/>
                <a:gd name="connsiteY9" fmla="*/ 90487 h 1845468"/>
                <a:gd name="connsiteX10" fmla="*/ 0 w 969168"/>
                <a:gd name="connsiteY10" fmla="*/ 0 h 1845468"/>
                <a:gd name="connsiteX0" fmla="*/ 969168 w 969168"/>
                <a:gd name="connsiteY0" fmla="*/ 1845468 h 1845468"/>
                <a:gd name="connsiteX1" fmla="*/ 769143 w 969168"/>
                <a:gd name="connsiteY1" fmla="*/ 1273968 h 1845468"/>
                <a:gd name="connsiteX2" fmla="*/ 576262 w 969168"/>
                <a:gd name="connsiteY2" fmla="*/ 1273968 h 1845468"/>
                <a:gd name="connsiteX3" fmla="*/ 285749 w 969168"/>
                <a:gd name="connsiteY3" fmla="*/ 452437 h 1845468"/>
                <a:gd name="connsiteX4" fmla="*/ 252412 w 969168"/>
                <a:gd name="connsiteY4" fmla="*/ 461962 h 1845468"/>
                <a:gd name="connsiteX5" fmla="*/ 221455 w 969168"/>
                <a:gd name="connsiteY5" fmla="*/ 366712 h 1845468"/>
                <a:gd name="connsiteX6" fmla="*/ 233362 w 969168"/>
                <a:gd name="connsiteY6" fmla="*/ 273843 h 1845468"/>
                <a:gd name="connsiteX7" fmla="*/ 164305 w 969168"/>
                <a:gd name="connsiteY7" fmla="*/ 147637 h 1845468"/>
                <a:gd name="connsiteX8" fmla="*/ 133349 w 969168"/>
                <a:gd name="connsiteY8" fmla="*/ 164306 h 1845468"/>
                <a:gd name="connsiteX9" fmla="*/ 76199 w 969168"/>
                <a:gd name="connsiteY9" fmla="*/ 47624 h 1845468"/>
                <a:gd name="connsiteX10" fmla="*/ 0 w 969168"/>
                <a:gd name="connsiteY10" fmla="*/ 0 h 1845468"/>
                <a:gd name="connsiteX0" fmla="*/ 974173 w 974173"/>
                <a:gd name="connsiteY0" fmla="*/ 1849763 h 1849763"/>
                <a:gd name="connsiteX1" fmla="*/ 774148 w 974173"/>
                <a:gd name="connsiteY1" fmla="*/ 1278263 h 1849763"/>
                <a:gd name="connsiteX2" fmla="*/ 581267 w 974173"/>
                <a:gd name="connsiteY2" fmla="*/ 1278263 h 1849763"/>
                <a:gd name="connsiteX3" fmla="*/ 290754 w 974173"/>
                <a:gd name="connsiteY3" fmla="*/ 456732 h 1849763"/>
                <a:gd name="connsiteX4" fmla="*/ 257417 w 974173"/>
                <a:gd name="connsiteY4" fmla="*/ 466257 h 1849763"/>
                <a:gd name="connsiteX5" fmla="*/ 226460 w 974173"/>
                <a:gd name="connsiteY5" fmla="*/ 371007 h 1849763"/>
                <a:gd name="connsiteX6" fmla="*/ 238367 w 974173"/>
                <a:gd name="connsiteY6" fmla="*/ 278138 h 1849763"/>
                <a:gd name="connsiteX7" fmla="*/ 169310 w 974173"/>
                <a:gd name="connsiteY7" fmla="*/ 151932 h 1849763"/>
                <a:gd name="connsiteX8" fmla="*/ 138354 w 974173"/>
                <a:gd name="connsiteY8" fmla="*/ 168601 h 1849763"/>
                <a:gd name="connsiteX9" fmla="*/ 81204 w 974173"/>
                <a:gd name="connsiteY9" fmla="*/ 51919 h 1849763"/>
                <a:gd name="connsiteX10" fmla="*/ 5005 w 974173"/>
                <a:gd name="connsiteY10" fmla="*/ 4295 h 1849763"/>
                <a:gd name="connsiteX11" fmla="*/ 7385 w 974173"/>
                <a:gd name="connsiteY11" fmla="*/ 1913 h 1849763"/>
                <a:gd name="connsiteX0" fmla="*/ 969747 w 969747"/>
                <a:gd name="connsiteY0" fmla="*/ 1845602 h 1845602"/>
                <a:gd name="connsiteX1" fmla="*/ 769722 w 969747"/>
                <a:gd name="connsiteY1" fmla="*/ 1274102 h 1845602"/>
                <a:gd name="connsiteX2" fmla="*/ 576841 w 969747"/>
                <a:gd name="connsiteY2" fmla="*/ 1274102 h 1845602"/>
                <a:gd name="connsiteX3" fmla="*/ 286328 w 969747"/>
                <a:gd name="connsiteY3" fmla="*/ 452571 h 1845602"/>
                <a:gd name="connsiteX4" fmla="*/ 252991 w 969747"/>
                <a:gd name="connsiteY4" fmla="*/ 462096 h 1845602"/>
                <a:gd name="connsiteX5" fmla="*/ 222034 w 969747"/>
                <a:gd name="connsiteY5" fmla="*/ 366846 h 1845602"/>
                <a:gd name="connsiteX6" fmla="*/ 233941 w 969747"/>
                <a:gd name="connsiteY6" fmla="*/ 273977 h 1845602"/>
                <a:gd name="connsiteX7" fmla="*/ 164884 w 969747"/>
                <a:gd name="connsiteY7" fmla="*/ 147771 h 1845602"/>
                <a:gd name="connsiteX8" fmla="*/ 133928 w 969747"/>
                <a:gd name="connsiteY8" fmla="*/ 164440 h 1845602"/>
                <a:gd name="connsiteX9" fmla="*/ 76778 w 969747"/>
                <a:gd name="connsiteY9" fmla="*/ 47758 h 1845602"/>
                <a:gd name="connsiteX10" fmla="*/ 579 w 969747"/>
                <a:gd name="connsiteY10" fmla="*/ 134 h 1845602"/>
                <a:gd name="connsiteX11" fmla="*/ 176790 w 969747"/>
                <a:gd name="connsiteY11" fmla="*/ 376371 h 1845602"/>
                <a:gd name="connsiteX0" fmla="*/ 969747 w 969747"/>
                <a:gd name="connsiteY0" fmla="*/ 1845602 h 1845602"/>
                <a:gd name="connsiteX1" fmla="*/ 769722 w 969747"/>
                <a:gd name="connsiteY1" fmla="*/ 1274102 h 1845602"/>
                <a:gd name="connsiteX2" fmla="*/ 576841 w 969747"/>
                <a:gd name="connsiteY2" fmla="*/ 1274102 h 1845602"/>
                <a:gd name="connsiteX3" fmla="*/ 286328 w 969747"/>
                <a:gd name="connsiteY3" fmla="*/ 452571 h 1845602"/>
                <a:gd name="connsiteX4" fmla="*/ 252991 w 969747"/>
                <a:gd name="connsiteY4" fmla="*/ 462096 h 1845602"/>
                <a:gd name="connsiteX5" fmla="*/ 222034 w 969747"/>
                <a:gd name="connsiteY5" fmla="*/ 366846 h 1845602"/>
                <a:gd name="connsiteX6" fmla="*/ 233941 w 969747"/>
                <a:gd name="connsiteY6" fmla="*/ 273977 h 1845602"/>
                <a:gd name="connsiteX7" fmla="*/ 164884 w 969747"/>
                <a:gd name="connsiteY7" fmla="*/ 147771 h 1845602"/>
                <a:gd name="connsiteX8" fmla="*/ 133928 w 969747"/>
                <a:gd name="connsiteY8" fmla="*/ 164440 h 1845602"/>
                <a:gd name="connsiteX9" fmla="*/ 76778 w 969747"/>
                <a:gd name="connsiteY9" fmla="*/ 47758 h 1845602"/>
                <a:gd name="connsiteX10" fmla="*/ 579 w 969747"/>
                <a:gd name="connsiteY10" fmla="*/ 134 h 1845602"/>
                <a:gd name="connsiteX11" fmla="*/ 176790 w 969747"/>
                <a:gd name="connsiteY11" fmla="*/ 376371 h 1845602"/>
                <a:gd name="connsiteX12" fmla="*/ 176792 w 969747"/>
                <a:gd name="connsiteY12" fmla="*/ 371608 h 1845602"/>
                <a:gd name="connsiteX0" fmla="*/ 969747 w 969747"/>
                <a:gd name="connsiteY0" fmla="*/ 1845602 h 1857508"/>
                <a:gd name="connsiteX1" fmla="*/ 769722 w 969747"/>
                <a:gd name="connsiteY1" fmla="*/ 1274102 h 1857508"/>
                <a:gd name="connsiteX2" fmla="*/ 576841 w 969747"/>
                <a:gd name="connsiteY2" fmla="*/ 1274102 h 1857508"/>
                <a:gd name="connsiteX3" fmla="*/ 286328 w 969747"/>
                <a:gd name="connsiteY3" fmla="*/ 452571 h 1857508"/>
                <a:gd name="connsiteX4" fmla="*/ 252991 w 969747"/>
                <a:gd name="connsiteY4" fmla="*/ 462096 h 1857508"/>
                <a:gd name="connsiteX5" fmla="*/ 222034 w 969747"/>
                <a:gd name="connsiteY5" fmla="*/ 366846 h 1857508"/>
                <a:gd name="connsiteX6" fmla="*/ 233941 w 969747"/>
                <a:gd name="connsiteY6" fmla="*/ 273977 h 1857508"/>
                <a:gd name="connsiteX7" fmla="*/ 164884 w 969747"/>
                <a:gd name="connsiteY7" fmla="*/ 147771 h 1857508"/>
                <a:gd name="connsiteX8" fmla="*/ 133928 w 969747"/>
                <a:gd name="connsiteY8" fmla="*/ 164440 h 1857508"/>
                <a:gd name="connsiteX9" fmla="*/ 76778 w 969747"/>
                <a:gd name="connsiteY9" fmla="*/ 47758 h 1857508"/>
                <a:gd name="connsiteX10" fmla="*/ 579 w 969747"/>
                <a:gd name="connsiteY10" fmla="*/ 134 h 1857508"/>
                <a:gd name="connsiteX11" fmla="*/ 176790 w 969747"/>
                <a:gd name="connsiteY11" fmla="*/ 376371 h 1857508"/>
                <a:gd name="connsiteX12" fmla="*/ 672092 w 969747"/>
                <a:gd name="connsiteY12" fmla="*/ 1857508 h 1857508"/>
                <a:gd name="connsiteX0" fmla="*/ 969747 w 969747"/>
                <a:gd name="connsiteY0" fmla="*/ 1845602 h 1850365"/>
                <a:gd name="connsiteX1" fmla="*/ 769722 w 969747"/>
                <a:gd name="connsiteY1" fmla="*/ 1274102 h 1850365"/>
                <a:gd name="connsiteX2" fmla="*/ 576841 w 969747"/>
                <a:gd name="connsiteY2" fmla="*/ 1274102 h 1850365"/>
                <a:gd name="connsiteX3" fmla="*/ 286328 w 969747"/>
                <a:gd name="connsiteY3" fmla="*/ 452571 h 1850365"/>
                <a:gd name="connsiteX4" fmla="*/ 252991 w 969747"/>
                <a:gd name="connsiteY4" fmla="*/ 462096 h 1850365"/>
                <a:gd name="connsiteX5" fmla="*/ 222034 w 969747"/>
                <a:gd name="connsiteY5" fmla="*/ 366846 h 1850365"/>
                <a:gd name="connsiteX6" fmla="*/ 233941 w 969747"/>
                <a:gd name="connsiteY6" fmla="*/ 273977 h 1850365"/>
                <a:gd name="connsiteX7" fmla="*/ 164884 w 969747"/>
                <a:gd name="connsiteY7" fmla="*/ 147771 h 1850365"/>
                <a:gd name="connsiteX8" fmla="*/ 133928 w 969747"/>
                <a:gd name="connsiteY8" fmla="*/ 164440 h 1850365"/>
                <a:gd name="connsiteX9" fmla="*/ 76778 w 969747"/>
                <a:gd name="connsiteY9" fmla="*/ 47758 h 1850365"/>
                <a:gd name="connsiteX10" fmla="*/ 579 w 969747"/>
                <a:gd name="connsiteY10" fmla="*/ 134 h 1850365"/>
                <a:gd name="connsiteX11" fmla="*/ 176790 w 969747"/>
                <a:gd name="connsiteY11" fmla="*/ 376371 h 1850365"/>
                <a:gd name="connsiteX12" fmla="*/ 667330 w 969747"/>
                <a:gd name="connsiteY12" fmla="*/ 1850365 h 1850365"/>
                <a:gd name="connsiteX0" fmla="*/ 969747 w 969747"/>
                <a:gd name="connsiteY0" fmla="*/ 1845602 h 1850365"/>
                <a:gd name="connsiteX1" fmla="*/ 769722 w 969747"/>
                <a:gd name="connsiteY1" fmla="*/ 1274102 h 1850365"/>
                <a:gd name="connsiteX2" fmla="*/ 576841 w 969747"/>
                <a:gd name="connsiteY2" fmla="*/ 1274102 h 1850365"/>
                <a:gd name="connsiteX3" fmla="*/ 286328 w 969747"/>
                <a:gd name="connsiteY3" fmla="*/ 452571 h 1850365"/>
                <a:gd name="connsiteX4" fmla="*/ 252991 w 969747"/>
                <a:gd name="connsiteY4" fmla="*/ 462096 h 1850365"/>
                <a:gd name="connsiteX5" fmla="*/ 222034 w 969747"/>
                <a:gd name="connsiteY5" fmla="*/ 366846 h 1850365"/>
                <a:gd name="connsiteX6" fmla="*/ 233941 w 969747"/>
                <a:gd name="connsiteY6" fmla="*/ 273977 h 1850365"/>
                <a:gd name="connsiteX7" fmla="*/ 164884 w 969747"/>
                <a:gd name="connsiteY7" fmla="*/ 147771 h 1850365"/>
                <a:gd name="connsiteX8" fmla="*/ 133928 w 969747"/>
                <a:gd name="connsiteY8" fmla="*/ 164440 h 1850365"/>
                <a:gd name="connsiteX9" fmla="*/ 76778 w 969747"/>
                <a:gd name="connsiteY9" fmla="*/ 47758 h 1850365"/>
                <a:gd name="connsiteX10" fmla="*/ 579 w 969747"/>
                <a:gd name="connsiteY10" fmla="*/ 134 h 1850365"/>
                <a:gd name="connsiteX11" fmla="*/ 176790 w 969747"/>
                <a:gd name="connsiteY11" fmla="*/ 376371 h 1850365"/>
                <a:gd name="connsiteX12" fmla="*/ 667330 w 969747"/>
                <a:gd name="connsiteY12" fmla="*/ 1850365 h 1850365"/>
                <a:gd name="connsiteX13" fmla="*/ 969747 w 969747"/>
                <a:gd name="connsiteY13" fmla="*/ 1845602 h 185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9747" h="1850365">
                  <a:moveTo>
                    <a:pt x="969747" y="1845602"/>
                  </a:moveTo>
                  <a:lnTo>
                    <a:pt x="769722" y="1274102"/>
                  </a:lnTo>
                  <a:lnTo>
                    <a:pt x="576841" y="1274102"/>
                  </a:lnTo>
                  <a:lnTo>
                    <a:pt x="286328" y="452571"/>
                  </a:lnTo>
                  <a:lnTo>
                    <a:pt x="252991" y="462096"/>
                  </a:lnTo>
                  <a:lnTo>
                    <a:pt x="222034" y="366846"/>
                  </a:lnTo>
                  <a:lnTo>
                    <a:pt x="233941" y="273977"/>
                  </a:lnTo>
                  <a:lnTo>
                    <a:pt x="164884" y="147771"/>
                  </a:lnTo>
                  <a:lnTo>
                    <a:pt x="133928" y="164440"/>
                  </a:lnTo>
                  <a:lnTo>
                    <a:pt x="76778" y="47758"/>
                  </a:lnTo>
                  <a:lnTo>
                    <a:pt x="579" y="134"/>
                  </a:lnTo>
                  <a:cubicBezTo>
                    <a:pt x="-11724" y="-8200"/>
                    <a:pt x="176294" y="376867"/>
                    <a:pt x="176790" y="376371"/>
                  </a:cubicBezTo>
                  <a:cubicBezTo>
                    <a:pt x="206159" y="438283"/>
                    <a:pt x="667330" y="1851357"/>
                    <a:pt x="667330" y="1850365"/>
                  </a:cubicBezTo>
                  <a:lnTo>
                    <a:pt x="969747" y="1845602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Freeform 190"/>
            <p:cNvSpPr/>
            <p:nvPr/>
          </p:nvSpPr>
          <p:spPr>
            <a:xfrm>
              <a:off x="4859733" y="6523477"/>
              <a:ext cx="519113" cy="950119"/>
            </a:xfrm>
            <a:custGeom>
              <a:avLst/>
              <a:gdLst>
                <a:gd name="connsiteX0" fmla="*/ 228600 w 519113"/>
                <a:gd name="connsiteY0" fmla="*/ 64294 h 950119"/>
                <a:gd name="connsiteX1" fmla="*/ 221457 w 519113"/>
                <a:gd name="connsiteY1" fmla="*/ 0 h 950119"/>
                <a:gd name="connsiteX2" fmla="*/ 0 w 519113"/>
                <a:gd name="connsiteY2" fmla="*/ 9525 h 950119"/>
                <a:gd name="connsiteX3" fmla="*/ 9525 w 519113"/>
                <a:gd name="connsiteY3" fmla="*/ 66675 h 950119"/>
                <a:gd name="connsiteX4" fmla="*/ 128588 w 519113"/>
                <a:gd name="connsiteY4" fmla="*/ 407194 h 950119"/>
                <a:gd name="connsiteX5" fmla="*/ 164307 w 519113"/>
                <a:gd name="connsiteY5" fmla="*/ 421481 h 950119"/>
                <a:gd name="connsiteX6" fmla="*/ 164307 w 519113"/>
                <a:gd name="connsiteY6" fmla="*/ 466725 h 950119"/>
                <a:gd name="connsiteX7" fmla="*/ 150019 w 519113"/>
                <a:gd name="connsiteY7" fmla="*/ 483394 h 950119"/>
                <a:gd name="connsiteX8" fmla="*/ 183357 w 519113"/>
                <a:gd name="connsiteY8" fmla="*/ 559594 h 950119"/>
                <a:gd name="connsiteX9" fmla="*/ 197644 w 519113"/>
                <a:gd name="connsiteY9" fmla="*/ 347662 h 950119"/>
                <a:gd name="connsiteX10" fmla="*/ 238125 w 519113"/>
                <a:gd name="connsiteY10" fmla="*/ 340519 h 950119"/>
                <a:gd name="connsiteX11" fmla="*/ 402432 w 519113"/>
                <a:gd name="connsiteY11" fmla="*/ 678656 h 950119"/>
                <a:gd name="connsiteX12" fmla="*/ 223838 w 519113"/>
                <a:gd name="connsiteY12" fmla="*/ 676275 h 950119"/>
                <a:gd name="connsiteX13" fmla="*/ 254794 w 519113"/>
                <a:gd name="connsiteY13" fmla="*/ 747712 h 950119"/>
                <a:gd name="connsiteX14" fmla="*/ 259557 w 519113"/>
                <a:gd name="connsiteY14" fmla="*/ 804862 h 950119"/>
                <a:gd name="connsiteX15" fmla="*/ 326232 w 519113"/>
                <a:gd name="connsiteY15" fmla="*/ 950119 h 950119"/>
                <a:gd name="connsiteX16" fmla="*/ 473869 w 519113"/>
                <a:gd name="connsiteY16" fmla="*/ 888206 h 950119"/>
                <a:gd name="connsiteX17" fmla="*/ 416719 w 519113"/>
                <a:gd name="connsiteY17" fmla="*/ 738187 h 950119"/>
                <a:gd name="connsiteX18" fmla="*/ 457200 w 519113"/>
                <a:gd name="connsiteY18" fmla="*/ 707231 h 950119"/>
                <a:gd name="connsiteX19" fmla="*/ 504825 w 519113"/>
                <a:gd name="connsiteY19" fmla="*/ 676275 h 950119"/>
                <a:gd name="connsiteX20" fmla="*/ 519113 w 519113"/>
                <a:gd name="connsiteY20" fmla="*/ 626269 h 950119"/>
                <a:gd name="connsiteX21" fmla="*/ 450057 w 519113"/>
                <a:gd name="connsiteY21" fmla="*/ 440531 h 950119"/>
                <a:gd name="connsiteX22" fmla="*/ 416719 w 519113"/>
                <a:gd name="connsiteY22" fmla="*/ 347662 h 950119"/>
                <a:gd name="connsiteX23" fmla="*/ 426244 w 519113"/>
                <a:gd name="connsiteY23" fmla="*/ 509587 h 950119"/>
                <a:gd name="connsiteX24" fmla="*/ 400050 w 519113"/>
                <a:gd name="connsiteY24" fmla="*/ 614362 h 950119"/>
                <a:gd name="connsiteX25" fmla="*/ 364332 w 519113"/>
                <a:gd name="connsiteY25" fmla="*/ 557212 h 950119"/>
                <a:gd name="connsiteX26" fmla="*/ 385763 w 519113"/>
                <a:gd name="connsiteY26" fmla="*/ 492919 h 950119"/>
                <a:gd name="connsiteX27" fmla="*/ 388144 w 519113"/>
                <a:gd name="connsiteY27" fmla="*/ 359569 h 950119"/>
                <a:gd name="connsiteX28" fmla="*/ 321469 w 519113"/>
                <a:gd name="connsiteY28" fmla="*/ 269081 h 950119"/>
                <a:gd name="connsiteX29" fmla="*/ 283369 w 519113"/>
                <a:gd name="connsiteY29" fmla="*/ 221456 h 950119"/>
                <a:gd name="connsiteX30" fmla="*/ 245269 w 519113"/>
                <a:gd name="connsiteY30" fmla="*/ 169069 h 950119"/>
                <a:gd name="connsiteX31" fmla="*/ 195263 w 519113"/>
                <a:gd name="connsiteY31" fmla="*/ 164306 h 950119"/>
                <a:gd name="connsiteX32" fmla="*/ 164307 w 519113"/>
                <a:gd name="connsiteY32" fmla="*/ 109537 h 950119"/>
                <a:gd name="connsiteX33" fmla="*/ 109538 w 519113"/>
                <a:gd name="connsiteY33" fmla="*/ 0 h 95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19113" h="950119">
                  <a:moveTo>
                    <a:pt x="228600" y="64294"/>
                  </a:moveTo>
                  <a:lnTo>
                    <a:pt x="221457" y="0"/>
                  </a:lnTo>
                  <a:lnTo>
                    <a:pt x="0" y="9525"/>
                  </a:lnTo>
                  <a:lnTo>
                    <a:pt x="9525" y="66675"/>
                  </a:lnTo>
                  <a:lnTo>
                    <a:pt x="128588" y="407194"/>
                  </a:lnTo>
                  <a:lnTo>
                    <a:pt x="164307" y="421481"/>
                  </a:lnTo>
                  <a:lnTo>
                    <a:pt x="164307" y="466725"/>
                  </a:lnTo>
                  <a:lnTo>
                    <a:pt x="150019" y="483394"/>
                  </a:lnTo>
                  <a:lnTo>
                    <a:pt x="183357" y="559594"/>
                  </a:lnTo>
                  <a:lnTo>
                    <a:pt x="197644" y="347662"/>
                  </a:lnTo>
                  <a:lnTo>
                    <a:pt x="238125" y="340519"/>
                  </a:lnTo>
                  <a:lnTo>
                    <a:pt x="402432" y="678656"/>
                  </a:lnTo>
                  <a:lnTo>
                    <a:pt x="223838" y="676275"/>
                  </a:lnTo>
                  <a:lnTo>
                    <a:pt x="254794" y="747712"/>
                  </a:lnTo>
                  <a:lnTo>
                    <a:pt x="259557" y="804862"/>
                  </a:lnTo>
                  <a:lnTo>
                    <a:pt x="326232" y="950119"/>
                  </a:lnTo>
                  <a:lnTo>
                    <a:pt x="473869" y="888206"/>
                  </a:lnTo>
                  <a:lnTo>
                    <a:pt x="416719" y="738187"/>
                  </a:lnTo>
                  <a:lnTo>
                    <a:pt x="457200" y="707231"/>
                  </a:lnTo>
                  <a:lnTo>
                    <a:pt x="504825" y="676275"/>
                  </a:lnTo>
                  <a:lnTo>
                    <a:pt x="519113" y="626269"/>
                  </a:lnTo>
                  <a:lnTo>
                    <a:pt x="450057" y="440531"/>
                  </a:lnTo>
                  <a:lnTo>
                    <a:pt x="416719" y="347662"/>
                  </a:lnTo>
                  <a:lnTo>
                    <a:pt x="426244" y="509587"/>
                  </a:lnTo>
                  <a:lnTo>
                    <a:pt x="400050" y="614362"/>
                  </a:lnTo>
                  <a:lnTo>
                    <a:pt x="364332" y="557212"/>
                  </a:lnTo>
                  <a:lnTo>
                    <a:pt x="385763" y="492919"/>
                  </a:lnTo>
                  <a:cubicBezTo>
                    <a:pt x="386557" y="448469"/>
                    <a:pt x="387350" y="404019"/>
                    <a:pt x="388144" y="359569"/>
                  </a:cubicBezTo>
                  <a:lnTo>
                    <a:pt x="321469" y="269081"/>
                  </a:lnTo>
                  <a:lnTo>
                    <a:pt x="283369" y="221456"/>
                  </a:lnTo>
                  <a:lnTo>
                    <a:pt x="245269" y="169069"/>
                  </a:lnTo>
                  <a:lnTo>
                    <a:pt x="195263" y="164306"/>
                  </a:lnTo>
                  <a:lnTo>
                    <a:pt x="164307" y="109537"/>
                  </a:lnTo>
                  <a:lnTo>
                    <a:pt x="109538" y="0"/>
                  </a:ln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Freeform 191"/>
            <p:cNvSpPr/>
            <p:nvPr/>
          </p:nvSpPr>
          <p:spPr>
            <a:xfrm>
              <a:off x="4023915" y="4266052"/>
              <a:ext cx="309562" cy="290512"/>
            </a:xfrm>
            <a:custGeom>
              <a:avLst/>
              <a:gdLst>
                <a:gd name="connsiteX0" fmla="*/ 121443 w 309562"/>
                <a:gd name="connsiteY0" fmla="*/ 290512 h 290512"/>
                <a:gd name="connsiteX1" fmla="*/ 178593 w 309562"/>
                <a:gd name="connsiteY1" fmla="*/ 204787 h 290512"/>
                <a:gd name="connsiteX2" fmla="*/ 269081 w 309562"/>
                <a:gd name="connsiteY2" fmla="*/ 190500 h 290512"/>
                <a:gd name="connsiteX3" fmla="*/ 297656 w 309562"/>
                <a:gd name="connsiteY3" fmla="*/ 188119 h 290512"/>
                <a:gd name="connsiteX4" fmla="*/ 309562 w 309562"/>
                <a:gd name="connsiteY4" fmla="*/ 157162 h 290512"/>
                <a:gd name="connsiteX5" fmla="*/ 276225 w 309562"/>
                <a:gd name="connsiteY5" fmla="*/ 154781 h 290512"/>
                <a:gd name="connsiteX6" fmla="*/ 238125 w 309562"/>
                <a:gd name="connsiteY6" fmla="*/ 83344 h 290512"/>
                <a:gd name="connsiteX7" fmla="*/ 157162 w 309562"/>
                <a:gd name="connsiteY7" fmla="*/ 116681 h 290512"/>
                <a:gd name="connsiteX8" fmla="*/ 135731 w 309562"/>
                <a:gd name="connsiteY8" fmla="*/ 16669 h 290512"/>
                <a:gd name="connsiteX9" fmla="*/ 133350 w 309562"/>
                <a:gd name="connsiteY9" fmla="*/ 0 h 290512"/>
                <a:gd name="connsiteX10" fmla="*/ 28575 w 309562"/>
                <a:gd name="connsiteY10" fmla="*/ 26194 h 290512"/>
                <a:gd name="connsiteX11" fmla="*/ 0 w 309562"/>
                <a:gd name="connsiteY11" fmla="*/ 45244 h 290512"/>
                <a:gd name="connsiteX12" fmla="*/ 121443 w 309562"/>
                <a:gd name="connsiteY12" fmla="*/ 290512 h 29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9562" h="290512">
                  <a:moveTo>
                    <a:pt x="121443" y="290512"/>
                  </a:moveTo>
                  <a:lnTo>
                    <a:pt x="178593" y="204787"/>
                  </a:lnTo>
                  <a:lnTo>
                    <a:pt x="269081" y="190500"/>
                  </a:lnTo>
                  <a:lnTo>
                    <a:pt x="297656" y="188119"/>
                  </a:lnTo>
                  <a:lnTo>
                    <a:pt x="309562" y="157162"/>
                  </a:lnTo>
                  <a:lnTo>
                    <a:pt x="276225" y="154781"/>
                  </a:lnTo>
                  <a:lnTo>
                    <a:pt x="238125" y="83344"/>
                  </a:lnTo>
                  <a:lnTo>
                    <a:pt x="157162" y="116681"/>
                  </a:lnTo>
                  <a:lnTo>
                    <a:pt x="135731" y="16669"/>
                  </a:lnTo>
                  <a:lnTo>
                    <a:pt x="133350" y="0"/>
                  </a:lnTo>
                  <a:lnTo>
                    <a:pt x="28575" y="26194"/>
                  </a:lnTo>
                  <a:lnTo>
                    <a:pt x="0" y="45244"/>
                  </a:lnTo>
                  <a:lnTo>
                    <a:pt x="121443" y="290512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Freeform 192"/>
            <p:cNvSpPr/>
            <p:nvPr/>
          </p:nvSpPr>
          <p:spPr>
            <a:xfrm>
              <a:off x="3652440" y="3711221"/>
              <a:ext cx="576262" cy="561975"/>
            </a:xfrm>
            <a:custGeom>
              <a:avLst/>
              <a:gdLst>
                <a:gd name="connsiteX0" fmla="*/ 0 w 576262"/>
                <a:gd name="connsiteY0" fmla="*/ 0 h 561975"/>
                <a:gd name="connsiteX1" fmla="*/ 50006 w 576262"/>
                <a:gd name="connsiteY1" fmla="*/ 54768 h 561975"/>
                <a:gd name="connsiteX2" fmla="*/ 69056 w 576262"/>
                <a:gd name="connsiteY2" fmla="*/ 50006 h 561975"/>
                <a:gd name="connsiteX3" fmla="*/ 147637 w 576262"/>
                <a:gd name="connsiteY3" fmla="*/ 238125 h 561975"/>
                <a:gd name="connsiteX4" fmla="*/ 204787 w 576262"/>
                <a:gd name="connsiteY4" fmla="*/ 369093 h 561975"/>
                <a:gd name="connsiteX5" fmla="*/ 288131 w 576262"/>
                <a:gd name="connsiteY5" fmla="*/ 488156 h 561975"/>
                <a:gd name="connsiteX6" fmla="*/ 352425 w 576262"/>
                <a:gd name="connsiteY6" fmla="*/ 466725 h 561975"/>
                <a:gd name="connsiteX7" fmla="*/ 440531 w 576262"/>
                <a:gd name="connsiteY7" fmla="*/ 454818 h 561975"/>
                <a:gd name="connsiteX8" fmla="*/ 528637 w 576262"/>
                <a:gd name="connsiteY8" fmla="*/ 450056 h 561975"/>
                <a:gd name="connsiteX9" fmla="*/ 554831 w 576262"/>
                <a:gd name="connsiteY9" fmla="*/ 442912 h 561975"/>
                <a:gd name="connsiteX10" fmla="*/ 576262 w 576262"/>
                <a:gd name="connsiteY10" fmla="*/ 495300 h 561975"/>
                <a:gd name="connsiteX11" fmla="*/ 390525 w 576262"/>
                <a:gd name="connsiteY11" fmla="*/ 561975 h 561975"/>
                <a:gd name="connsiteX12" fmla="*/ 352425 w 576262"/>
                <a:gd name="connsiteY12" fmla="*/ 516731 h 561975"/>
                <a:gd name="connsiteX13" fmla="*/ 285750 w 576262"/>
                <a:gd name="connsiteY13" fmla="*/ 490537 h 561975"/>
                <a:gd name="connsiteX14" fmla="*/ 0 w 576262"/>
                <a:gd name="connsiteY14" fmla="*/ 0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6262" h="561975">
                  <a:moveTo>
                    <a:pt x="0" y="0"/>
                  </a:moveTo>
                  <a:lnTo>
                    <a:pt x="50006" y="54768"/>
                  </a:lnTo>
                  <a:lnTo>
                    <a:pt x="69056" y="50006"/>
                  </a:lnTo>
                  <a:lnTo>
                    <a:pt x="147637" y="238125"/>
                  </a:lnTo>
                  <a:lnTo>
                    <a:pt x="204787" y="369093"/>
                  </a:lnTo>
                  <a:lnTo>
                    <a:pt x="288131" y="488156"/>
                  </a:lnTo>
                  <a:lnTo>
                    <a:pt x="352425" y="466725"/>
                  </a:lnTo>
                  <a:lnTo>
                    <a:pt x="440531" y="454818"/>
                  </a:lnTo>
                  <a:lnTo>
                    <a:pt x="528637" y="450056"/>
                  </a:lnTo>
                  <a:lnTo>
                    <a:pt x="554831" y="442912"/>
                  </a:lnTo>
                  <a:lnTo>
                    <a:pt x="576262" y="495300"/>
                  </a:lnTo>
                  <a:lnTo>
                    <a:pt x="390525" y="561975"/>
                  </a:lnTo>
                  <a:lnTo>
                    <a:pt x="352425" y="516731"/>
                  </a:lnTo>
                  <a:lnTo>
                    <a:pt x="285750" y="4905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Freeform 193"/>
            <p:cNvSpPr/>
            <p:nvPr/>
          </p:nvSpPr>
          <p:spPr>
            <a:xfrm>
              <a:off x="4195365" y="3942202"/>
              <a:ext cx="397668" cy="242887"/>
            </a:xfrm>
            <a:custGeom>
              <a:avLst/>
              <a:gdLst>
                <a:gd name="connsiteX0" fmla="*/ 0 w 397668"/>
                <a:gd name="connsiteY0" fmla="*/ 150019 h 242887"/>
                <a:gd name="connsiteX1" fmla="*/ 40481 w 397668"/>
                <a:gd name="connsiteY1" fmla="*/ 242887 h 242887"/>
                <a:gd name="connsiteX2" fmla="*/ 90487 w 397668"/>
                <a:gd name="connsiteY2" fmla="*/ 219075 h 242887"/>
                <a:gd name="connsiteX3" fmla="*/ 83343 w 397668"/>
                <a:gd name="connsiteY3" fmla="*/ 183356 h 242887"/>
                <a:gd name="connsiteX4" fmla="*/ 133350 w 397668"/>
                <a:gd name="connsiteY4" fmla="*/ 171450 h 242887"/>
                <a:gd name="connsiteX5" fmla="*/ 140493 w 397668"/>
                <a:gd name="connsiteY5" fmla="*/ 147637 h 242887"/>
                <a:gd name="connsiteX6" fmla="*/ 264318 w 397668"/>
                <a:gd name="connsiteY6" fmla="*/ 107156 h 242887"/>
                <a:gd name="connsiteX7" fmla="*/ 309562 w 397668"/>
                <a:gd name="connsiteY7" fmla="*/ 66675 h 242887"/>
                <a:gd name="connsiteX8" fmla="*/ 357187 w 397668"/>
                <a:gd name="connsiteY8" fmla="*/ 0 h 242887"/>
                <a:gd name="connsiteX9" fmla="*/ 397668 w 397668"/>
                <a:gd name="connsiteY9" fmla="*/ 28575 h 242887"/>
                <a:gd name="connsiteX10" fmla="*/ 340518 w 397668"/>
                <a:gd name="connsiteY10" fmla="*/ 114300 h 242887"/>
                <a:gd name="connsiteX11" fmla="*/ 92868 w 397668"/>
                <a:gd name="connsiteY11" fmla="*/ 214312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7668" h="242887">
                  <a:moveTo>
                    <a:pt x="0" y="150019"/>
                  </a:moveTo>
                  <a:lnTo>
                    <a:pt x="40481" y="242887"/>
                  </a:lnTo>
                  <a:lnTo>
                    <a:pt x="90487" y="219075"/>
                  </a:lnTo>
                  <a:lnTo>
                    <a:pt x="83343" y="183356"/>
                  </a:lnTo>
                  <a:lnTo>
                    <a:pt x="133350" y="171450"/>
                  </a:lnTo>
                  <a:lnTo>
                    <a:pt x="140493" y="147637"/>
                  </a:lnTo>
                  <a:lnTo>
                    <a:pt x="264318" y="107156"/>
                  </a:lnTo>
                  <a:lnTo>
                    <a:pt x="309562" y="66675"/>
                  </a:lnTo>
                  <a:lnTo>
                    <a:pt x="357187" y="0"/>
                  </a:lnTo>
                  <a:lnTo>
                    <a:pt x="397668" y="28575"/>
                  </a:lnTo>
                  <a:lnTo>
                    <a:pt x="340518" y="114300"/>
                  </a:lnTo>
                  <a:lnTo>
                    <a:pt x="92868" y="214312"/>
                  </a:ln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4485877" y="4146989"/>
              <a:ext cx="228600" cy="192882"/>
            </a:xfrm>
            <a:custGeom>
              <a:avLst/>
              <a:gdLst>
                <a:gd name="connsiteX0" fmla="*/ 0 w 228600"/>
                <a:gd name="connsiteY0" fmla="*/ 71438 h 192882"/>
                <a:gd name="connsiteX1" fmla="*/ 50006 w 228600"/>
                <a:gd name="connsiteY1" fmla="*/ 71438 h 192882"/>
                <a:gd name="connsiteX2" fmla="*/ 119063 w 228600"/>
                <a:gd name="connsiteY2" fmla="*/ 0 h 192882"/>
                <a:gd name="connsiteX3" fmla="*/ 228600 w 228600"/>
                <a:gd name="connsiteY3" fmla="*/ 128588 h 192882"/>
                <a:gd name="connsiteX4" fmla="*/ 88106 w 228600"/>
                <a:gd name="connsiteY4" fmla="*/ 190500 h 192882"/>
                <a:gd name="connsiteX5" fmla="*/ 54769 w 228600"/>
                <a:gd name="connsiteY5" fmla="*/ 192882 h 192882"/>
                <a:gd name="connsiteX6" fmla="*/ 16669 w 228600"/>
                <a:gd name="connsiteY6" fmla="*/ 126207 h 192882"/>
                <a:gd name="connsiteX7" fmla="*/ 0 w 228600"/>
                <a:gd name="connsiteY7" fmla="*/ 71438 h 19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600" h="192882">
                  <a:moveTo>
                    <a:pt x="0" y="71438"/>
                  </a:moveTo>
                  <a:lnTo>
                    <a:pt x="50006" y="71438"/>
                  </a:lnTo>
                  <a:lnTo>
                    <a:pt x="119063" y="0"/>
                  </a:lnTo>
                  <a:lnTo>
                    <a:pt x="228600" y="128588"/>
                  </a:lnTo>
                  <a:lnTo>
                    <a:pt x="88106" y="190500"/>
                  </a:lnTo>
                  <a:lnTo>
                    <a:pt x="54769" y="192882"/>
                  </a:lnTo>
                  <a:lnTo>
                    <a:pt x="16669" y="126207"/>
                  </a:lnTo>
                  <a:lnTo>
                    <a:pt x="0" y="71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Freeform 195"/>
            <p:cNvSpPr/>
            <p:nvPr/>
          </p:nvSpPr>
          <p:spPr>
            <a:xfrm>
              <a:off x="4564458" y="3649308"/>
              <a:ext cx="109538" cy="235744"/>
            </a:xfrm>
            <a:custGeom>
              <a:avLst/>
              <a:gdLst>
                <a:gd name="connsiteX0" fmla="*/ 0 w 109538"/>
                <a:gd name="connsiteY0" fmla="*/ 16669 h 235744"/>
                <a:gd name="connsiteX1" fmla="*/ 54769 w 109538"/>
                <a:gd name="connsiteY1" fmla="*/ 0 h 235744"/>
                <a:gd name="connsiteX2" fmla="*/ 104775 w 109538"/>
                <a:gd name="connsiteY2" fmla="*/ 107156 h 235744"/>
                <a:gd name="connsiteX3" fmla="*/ 64294 w 109538"/>
                <a:gd name="connsiteY3" fmla="*/ 130969 h 235744"/>
                <a:gd name="connsiteX4" fmla="*/ 76200 w 109538"/>
                <a:gd name="connsiteY4" fmla="*/ 157163 h 235744"/>
                <a:gd name="connsiteX5" fmla="*/ 97632 w 109538"/>
                <a:gd name="connsiteY5" fmla="*/ 188119 h 235744"/>
                <a:gd name="connsiteX6" fmla="*/ 109538 w 109538"/>
                <a:gd name="connsiteY6" fmla="*/ 209550 h 235744"/>
                <a:gd name="connsiteX7" fmla="*/ 73819 w 109538"/>
                <a:gd name="connsiteY7" fmla="*/ 235744 h 235744"/>
                <a:gd name="connsiteX8" fmla="*/ 78582 w 109538"/>
                <a:gd name="connsiteY8" fmla="*/ 178594 h 235744"/>
                <a:gd name="connsiteX9" fmla="*/ 61913 w 109538"/>
                <a:gd name="connsiteY9" fmla="*/ 121444 h 235744"/>
                <a:gd name="connsiteX10" fmla="*/ 28575 w 109538"/>
                <a:gd name="connsiteY10" fmla="*/ 92869 h 235744"/>
                <a:gd name="connsiteX11" fmla="*/ 0 w 109538"/>
                <a:gd name="connsiteY11" fmla="*/ 16669 h 235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538" h="235744">
                  <a:moveTo>
                    <a:pt x="0" y="16669"/>
                  </a:moveTo>
                  <a:lnTo>
                    <a:pt x="54769" y="0"/>
                  </a:lnTo>
                  <a:lnTo>
                    <a:pt x="104775" y="107156"/>
                  </a:lnTo>
                  <a:lnTo>
                    <a:pt x="64294" y="130969"/>
                  </a:lnTo>
                  <a:lnTo>
                    <a:pt x="76200" y="157163"/>
                  </a:lnTo>
                  <a:lnTo>
                    <a:pt x="97632" y="188119"/>
                  </a:lnTo>
                  <a:lnTo>
                    <a:pt x="109538" y="209550"/>
                  </a:lnTo>
                  <a:lnTo>
                    <a:pt x="73819" y="235744"/>
                  </a:lnTo>
                  <a:lnTo>
                    <a:pt x="78582" y="178594"/>
                  </a:lnTo>
                  <a:lnTo>
                    <a:pt x="61913" y="121444"/>
                  </a:lnTo>
                  <a:lnTo>
                    <a:pt x="28575" y="92869"/>
                  </a:lnTo>
                  <a:lnTo>
                    <a:pt x="0" y="16669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Freeform 196"/>
            <p:cNvSpPr/>
            <p:nvPr/>
          </p:nvSpPr>
          <p:spPr>
            <a:xfrm>
              <a:off x="3947715" y="3501671"/>
              <a:ext cx="90487" cy="71437"/>
            </a:xfrm>
            <a:custGeom>
              <a:avLst/>
              <a:gdLst>
                <a:gd name="connsiteX0" fmla="*/ 35718 w 90487"/>
                <a:gd name="connsiteY0" fmla="*/ 0 h 71437"/>
                <a:gd name="connsiteX1" fmla="*/ 0 w 90487"/>
                <a:gd name="connsiteY1" fmla="*/ 35718 h 71437"/>
                <a:gd name="connsiteX2" fmla="*/ 33337 w 90487"/>
                <a:gd name="connsiteY2" fmla="*/ 59531 h 71437"/>
                <a:gd name="connsiteX3" fmla="*/ 73818 w 90487"/>
                <a:gd name="connsiteY3" fmla="*/ 71437 h 71437"/>
                <a:gd name="connsiteX4" fmla="*/ 90487 w 90487"/>
                <a:gd name="connsiteY4" fmla="*/ 26193 h 71437"/>
                <a:gd name="connsiteX5" fmla="*/ 35718 w 90487"/>
                <a:gd name="connsiteY5" fmla="*/ 0 h 7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487" h="71437">
                  <a:moveTo>
                    <a:pt x="35718" y="0"/>
                  </a:moveTo>
                  <a:lnTo>
                    <a:pt x="0" y="35718"/>
                  </a:lnTo>
                  <a:lnTo>
                    <a:pt x="33337" y="59531"/>
                  </a:lnTo>
                  <a:lnTo>
                    <a:pt x="73818" y="71437"/>
                  </a:lnTo>
                  <a:lnTo>
                    <a:pt x="90487" y="26193"/>
                  </a:lnTo>
                  <a:lnTo>
                    <a:pt x="35718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Freeform 197"/>
            <p:cNvSpPr/>
            <p:nvPr/>
          </p:nvSpPr>
          <p:spPr>
            <a:xfrm>
              <a:off x="3433365" y="2906358"/>
              <a:ext cx="169068" cy="157163"/>
            </a:xfrm>
            <a:custGeom>
              <a:avLst/>
              <a:gdLst>
                <a:gd name="connsiteX0" fmla="*/ 0 w 169068"/>
                <a:gd name="connsiteY0" fmla="*/ 45244 h 157163"/>
                <a:gd name="connsiteX1" fmla="*/ 83343 w 169068"/>
                <a:gd name="connsiteY1" fmla="*/ 157163 h 157163"/>
                <a:gd name="connsiteX2" fmla="*/ 119062 w 169068"/>
                <a:gd name="connsiteY2" fmla="*/ 119063 h 157163"/>
                <a:gd name="connsiteX3" fmla="*/ 169068 w 169068"/>
                <a:gd name="connsiteY3" fmla="*/ 104775 h 157163"/>
                <a:gd name="connsiteX4" fmla="*/ 102393 w 169068"/>
                <a:gd name="connsiteY4" fmla="*/ 0 h 157163"/>
                <a:gd name="connsiteX5" fmla="*/ 71437 w 169068"/>
                <a:gd name="connsiteY5" fmla="*/ 23813 h 157163"/>
                <a:gd name="connsiteX6" fmla="*/ 0 w 169068"/>
                <a:gd name="connsiteY6" fmla="*/ 45244 h 1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068" h="157163">
                  <a:moveTo>
                    <a:pt x="0" y="45244"/>
                  </a:moveTo>
                  <a:lnTo>
                    <a:pt x="83343" y="157163"/>
                  </a:lnTo>
                  <a:lnTo>
                    <a:pt x="119062" y="119063"/>
                  </a:lnTo>
                  <a:lnTo>
                    <a:pt x="169068" y="104775"/>
                  </a:lnTo>
                  <a:lnTo>
                    <a:pt x="102393" y="0"/>
                  </a:lnTo>
                  <a:lnTo>
                    <a:pt x="71437" y="23813"/>
                  </a:lnTo>
                  <a:lnTo>
                    <a:pt x="0" y="4524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Freeform 198"/>
            <p:cNvSpPr/>
            <p:nvPr/>
          </p:nvSpPr>
          <p:spPr>
            <a:xfrm>
              <a:off x="3390502" y="2781341"/>
              <a:ext cx="111919" cy="130969"/>
            </a:xfrm>
            <a:custGeom>
              <a:avLst/>
              <a:gdLst>
                <a:gd name="connsiteX0" fmla="*/ 0 w 111919"/>
                <a:gd name="connsiteY0" fmla="*/ 40482 h 130969"/>
                <a:gd name="connsiteX1" fmla="*/ 9525 w 111919"/>
                <a:gd name="connsiteY1" fmla="*/ 104775 h 130969"/>
                <a:gd name="connsiteX2" fmla="*/ 9525 w 111919"/>
                <a:gd name="connsiteY2" fmla="*/ 130969 h 130969"/>
                <a:gd name="connsiteX3" fmla="*/ 111919 w 111919"/>
                <a:gd name="connsiteY3" fmla="*/ 71438 h 130969"/>
                <a:gd name="connsiteX4" fmla="*/ 71438 w 111919"/>
                <a:gd name="connsiteY4" fmla="*/ 0 h 130969"/>
                <a:gd name="connsiteX5" fmla="*/ 0 w 111919"/>
                <a:gd name="connsiteY5" fmla="*/ 40482 h 13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919" h="130969">
                  <a:moveTo>
                    <a:pt x="0" y="40482"/>
                  </a:moveTo>
                  <a:lnTo>
                    <a:pt x="9525" y="104775"/>
                  </a:lnTo>
                  <a:lnTo>
                    <a:pt x="9525" y="130969"/>
                  </a:lnTo>
                  <a:lnTo>
                    <a:pt x="111919" y="71438"/>
                  </a:lnTo>
                  <a:lnTo>
                    <a:pt x="71438" y="0"/>
                  </a:lnTo>
                  <a:lnTo>
                    <a:pt x="0" y="40482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Freeform 199"/>
            <p:cNvSpPr/>
            <p:nvPr/>
          </p:nvSpPr>
          <p:spPr>
            <a:xfrm>
              <a:off x="3604815" y="2944458"/>
              <a:ext cx="200025" cy="121444"/>
            </a:xfrm>
            <a:custGeom>
              <a:avLst/>
              <a:gdLst>
                <a:gd name="connsiteX0" fmla="*/ 0 w 200025"/>
                <a:gd name="connsiteY0" fmla="*/ 0 h 121444"/>
                <a:gd name="connsiteX1" fmla="*/ 28575 w 200025"/>
                <a:gd name="connsiteY1" fmla="*/ 40481 h 121444"/>
                <a:gd name="connsiteX2" fmla="*/ 50006 w 200025"/>
                <a:gd name="connsiteY2" fmla="*/ 23813 h 121444"/>
                <a:gd name="connsiteX3" fmla="*/ 100012 w 200025"/>
                <a:gd name="connsiteY3" fmla="*/ 57150 h 121444"/>
                <a:gd name="connsiteX4" fmla="*/ 154781 w 200025"/>
                <a:gd name="connsiteY4" fmla="*/ 121444 h 121444"/>
                <a:gd name="connsiteX5" fmla="*/ 200025 w 200025"/>
                <a:gd name="connsiteY5" fmla="*/ 107156 h 121444"/>
                <a:gd name="connsiteX6" fmla="*/ 161925 w 200025"/>
                <a:gd name="connsiteY6" fmla="*/ 14288 h 121444"/>
                <a:gd name="connsiteX7" fmla="*/ 0 w 200025"/>
                <a:gd name="connsiteY7" fmla="*/ 0 h 12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25" h="121444">
                  <a:moveTo>
                    <a:pt x="0" y="0"/>
                  </a:moveTo>
                  <a:lnTo>
                    <a:pt x="28575" y="40481"/>
                  </a:lnTo>
                  <a:lnTo>
                    <a:pt x="50006" y="23813"/>
                  </a:lnTo>
                  <a:lnTo>
                    <a:pt x="100012" y="57150"/>
                  </a:lnTo>
                  <a:lnTo>
                    <a:pt x="154781" y="121444"/>
                  </a:lnTo>
                  <a:lnTo>
                    <a:pt x="200025" y="107156"/>
                  </a:lnTo>
                  <a:lnTo>
                    <a:pt x="161925" y="14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Freeform 200"/>
            <p:cNvSpPr/>
            <p:nvPr/>
          </p:nvSpPr>
          <p:spPr>
            <a:xfrm>
              <a:off x="3881040" y="3280214"/>
              <a:ext cx="26193" cy="109538"/>
            </a:xfrm>
            <a:custGeom>
              <a:avLst/>
              <a:gdLst>
                <a:gd name="connsiteX0" fmla="*/ 11906 w 26193"/>
                <a:gd name="connsiteY0" fmla="*/ 0 h 109538"/>
                <a:gd name="connsiteX1" fmla="*/ 0 w 26193"/>
                <a:gd name="connsiteY1" fmla="*/ 61913 h 109538"/>
                <a:gd name="connsiteX2" fmla="*/ 7143 w 26193"/>
                <a:gd name="connsiteY2" fmla="*/ 95250 h 109538"/>
                <a:gd name="connsiteX3" fmla="*/ 21431 w 26193"/>
                <a:gd name="connsiteY3" fmla="*/ 109538 h 109538"/>
                <a:gd name="connsiteX4" fmla="*/ 26193 w 26193"/>
                <a:gd name="connsiteY4" fmla="*/ 71438 h 109538"/>
                <a:gd name="connsiteX5" fmla="*/ 11906 w 26193"/>
                <a:gd name="connsiteY5" fmla="*/ 0 h 10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93" h="109538">
                  <a:moveTo>
                    <a:pt x="11906" y="0"/>
                  </a:moveTo>
                  <a:lnTo>
                    <a:pt x="0" y="61913"/>
                  </a:lnTo>
                  <a:lnTo>
                    <a:pt x="7143" y="95250"/>
                  </a:lnTo>
                  <a:lnTo>
                    <a:pt x="21431" y="109538"/>
                  </a:lnTo>
                  <a:lnTo>
                    <a:pt x="26193" y="71438"/>
                  </a:lnTo>
                  <a:lnTo>
                    <a:pt x="11906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Freeform 201"/>
            <p:cNvSpPr/>
            <p:nvPr/>
          </p:nvSpPr>
          <p:spPr>
            <a:xfrm>
              <a:off x="3446462" y="3154007"/>
              <a:ext cx="60722" cy="92869"/>
            </a:xfrm>
            <a:custGeom>
              <a:avLst/>
              <a:gdLst>
                <a:gd name="connsiteX0" fmla="*/ 0 w 47625"/>
                <a:gd name="connsiteY0" fmla="*/ 0 h 100013"/>
                <a:gd name="connsiteX1" fmla="*/ 47625 w 47625"/>
                <a:gd name="connsiteY1" fmla="*/ 45244 h 100013"/>
                <a:gd name="connsiteX2" fmla="*/ 42863 w 47625"/>
                <a:gd name="connsiteY2" fmla="*/ 97632 h 100013"/>
                <a:gd name="connsiteX3" fmla="*/ 26194 w 47625"/>
                <a:gd name="connsiteY3" fmla="*/ 100013 h 100013"/>
                <a:gd name="connsiteX4" fmla="*/ 0 w 47625"/>
                <a:gd name="connsiteY4" fmla="*/ 0 h 100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100013">
                  <a:moveTo>
                    <a:pt x="0" y="0"/>
                  </a:moveTo>
                  <a:lnTo>
                    <a:pt x="47625" y="45244"/>
                  </a:lnTo>
                  <a:lnTo>
                    <a:pt x="42863" y="97632"/>
                  </a:lnTo>
                  <a:lnTo>
                    <a:pt x="26194" y="1000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4478733" y="4139370"/>
              <a:ext cx="47625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Freeform 203"/>
            <p:cNvSpPr/>
            <p:nvPr/>
          </p:nvSpPr>
          <p:spPr>
            <a:xfrm>
              <a:off x="3040458" y="4947089"/>
              <a:ext cx="178594" cy="216694"/>
            </a:xfrm>
            <a:custGeom>
              <a:avLst/>
              <a:gdLst>
                <a:gd name="connsiteX0" fmla="*/ 76200 w 178594"/>
                <a:gd name="connsiteY0" fmla="*/ 0 h 216694"/>
                <a:gd name="connsiteX1" fmla="*/ 0 w 178594"/>
                <a:gd name="connsiteY1" fmla="*/ 59532 h 216694"/>
                <a:gd name="connsiteX2" fmla="*/ 0 w 178594"/>
                <a:gd name="connsiteY2" fmla="*/ 202407 h 216694"/>
                <a:gd name="connsiteX3" fmla="*/ 76200 w 178594"/>
                <a:gd name="connsiteY3" fmla="*/ 202407 h 216694"/>
                <a:gd name="connsiteX4" fmla="*/ 126207 w 178594"/>
                <a:gd name="connsiteY4" fmla="*/ 216694 h 216694"/>
                <a:gd name="connsiteX5" fmla="*/ 178594 w 178594"/>
                <a:gd name="connsiteY5" fmla="*/ 114300 h 216694"/>
                <a:gd name="connsiteX6" fmla="*/ 107157 w 178594"/>
                <a:gd name="connsiteY6" fmla="*/ 73819 h 216694"/>
                <a:gd name="connsiteX7" fmla="*/ 76200 w 178594"/>
                <a:gd name="connsiteY7" fmla="*/ 0 h 21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594" h="216694">
                  <a:moveTo>
                    <a:pt x="76200" y="0"/>
                  </a:moveTo>
                  <a:lnTo>
                    <a:pt x="0" y="59532"/>
                  </a:lnTo>
                  <a:lnTo>
                    <a:pt x="0" y="202407"/>
                  </a:lnTo>
                  <a:lnTo>
                    <a:pt x="76200" y="202407"/>
                  </a:lnTo>
                  <a:lnTo>
                    <a:pt x="126207" y="216694"/>
                  </a:lnTo>
                  <a:lnTo>
                    <a:pt x="178594" y="114300"/>
                  </a:lnTo>
                  <a:lnTo>
                    <a:pt x="107157" y="73819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Freeform 204"/>
            <p:cNvSpPr/>
            <p:nvPr/>
          </p:nvSpPr>
          <p:spPr>
            <a:xfrm>
              <a:off x="2873771" y="4897083"/>
              <a:ext cx="128587" cy="192881"/>
            </a:xfrm>
            <a:custGeom>
              <a:avLst/>
              <a:gdLst>
                <a:gd name="connsiteX0" fmla="*/ 4762 w 128587"/>
                <a:gd name="connsiteY0" fmla="*/ 0 h 192881"/>
                <a:gd name="connsiteX1" fmla="*/ 128587 w 128587"/>
                <a:gd name="connsiteY1" fmla="*/ 0 h 192881"/>
                <a:gd name="connsiteX2" fmla="*/ 128587 w 128587"/>
                <a:gd name="connsiteY2" fmla="*/ 188119 h 192881"/>
                <a:gd name="connsiteX3" fmla="*/ 2381 w 128587"/>
                <a:gd name="connsiteY3" fmla="*/ 192881 h 192881"/>
                <a:gd name="connsiteX4" fmla="*/ 9525 w 128587"/>
                <a:gd name="connsiteY4" fmla="*/ 147638 h 192881"/>
                <a:gd name="connsiteX5" fmla="*/ 0 w 128587"/>
                <a:gd name="connsiteY5" fmla="*/ 142875 h 192881"/>
                <a:gd name="connsiteX6" fmla="*/ 4762 w 128587"/>
                <a:gd name="connsiteY6" fmla="*/ 0 h 19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587" h="192881">
                  <a:moveTo>
                    <a:pt x="4762" y="0"/>
                  </a:moveTo>
                  <a:lnTo>
                    <a:pt x="128587" y="0"/>
                  </a:lnTo>
                  <a:lnTo>
                    <a:pt x="128587" y="188119"/>
                  </a:lnTo>
                  <a:lnTo>
                    <a:pt x="2381" y="192881"/>
                  </a:lnTo>
                  <a:lnTo>
                    <a:pt x="9525" y="147638"/>
                  </a:lnTo>
                  <a:lnTo>
                    <a:pt x="0" y="142875"/>
                  </a:lnTo>
                  <a:lnTo>
                    <a:pt x="4762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Freeform 205"/>
            <p:cNvSpPr/>
            <p:nvPr/>
          </p:nvSpPr>
          <p:spPr>
            <a:xfrm>
              <a:off x="2821383" y="5494777"/>
              <a:ext cx="144508" cy="381000"/>
            </a:xfrm>
            <a:custGeom>
              <a:avLst/>
              <a:gdLst>
                <a:gd name="connsiteX0" fmla="*/ 28575 w 76200"/>
                <a:gd name="connsiteY0" fmla="*/ 0 h 381000"/>
                <a:gd name="connsiteX1" fmla="*/ 45244 w 76200"/>
                <a:gd name="connsiteY1" fmla="*/ 57150 h 381000"/>
                <a:gd name="connsiteX2" fmla="*/ 76200 w 76200"/>
                <a:gd name="connsiteY2" fmla="*/ 78581 h 381000"/>
                <a:gd name="connsiteX3" fmla="*/ 57150 w 76200"/>
                <a:gd name="connsiteY3" fmla="*/ 169069 h 381000"/>
                <a:gd name="connsiteX4" fmla="*/ 54769 w 76200"/>
                <a:gd name="connsiteY4" fmla="*/ 161925 h 381000"/>
                <a:gd name="connsiteX5" fmla="*/ 42863 w 76200"/>
                <a:gd name="connsiteY5" fmla="*/ 381000 h 381000"/>
                <a:gd name="connsiteX6" fmla="*/ 0 w 76200"/>
                <a:gd name="connsiteY6" fmla="*/ 373856 h 381000"/>
                <a:gd name="connsiteX7" fmla="*/ 28575 w 76200"/>
                <a:gd name="connsiteY7" fmla="*/ 0 h 381000"/>
                <a:gd name="connsiteX0" fmla="*/ 28575 w 76200"/>
                <a:gd name="connsiteY0" fmla="*/ 0 h 381000"/>
                <a:gd name="connsiteX1" fmla="*/ 45244 w 76200"/>
                <a:gd name="connsiteY1" fmla="*/ 57150 h 381000"/>
                <a:gd name="connsiteX2" fmla="*/ 76200 w 76200"/>
                <a:gd name="connsiteY2" fmla="*/ 78581 h 381000"/>
                <a:gd name="connsiteX3" fmla="*/ 57150 w 76200"/>
                <a:gd name="connsiteY3" fmla="*/ 169069 h 381000"/>
                <a:gd name="connsiteX4" fmla="*/ 54769 w 76200"/>
                <a:gd name="connsiteY4" fmla="*/ 195263 h 381000"/>
                <a:gd name="connsiteX5" fmla="*/ 42863 w 76200"/>
                <a:gd name="connsiteY5" fmla="*/ 381000 h 381000"/>
                <a:gd name="connsiteX6" fmla="*/ 0 w 76200"/>
                <a:gd name="connsiteY6" fmla="*/ 373856 h 381000"/>
                <a:gd name="connsiteX7" fmla="*/ 28575 w 76200"/>
                <a:gd name="connsiteY7" fmla="*/ 0 h 381000"/>
                <a:gd name="connsiteX0" fmla="*/ 28575 w 164306"/>
                <a:gd name="connsiteY0" fmla="*/ 0 h 381000"/>
                <a:gd name="connsiteX1" fmla="*/ 45244 w 164306"/>
                <a:gd name="connsiteY1" fmla="*/ 57150 h 381000"/>
                <a:gd name="connsiteX2" fmla="*/ 76200 w 164306"/>
                <a:gd name="connsiteY2" fmla="*/ 78581 h 381000"/>
                <a:gd name="connsiteX3" fmla="*/ 164306 w 164306"/>
                <a:gd name="connsiteY3" fmla="*/ 188119 h 381000"/>
                <a:gd name="connsiteX4" fmla="*/ 54769 w 164306"/>
                <a:gd name="connsiteY4" fmla="*/ 195263 h 381000"/>
                <a:gd name="connsiteX5" fmla="*/ 42863 w 164306"/>
                <a:gd name="connsiteY5" fmla="*/ 381000 h 381000"/>
                <a:gd name="connsiteX6" fmla="*/ 0 w 164306"/>
                <a:gd name="connsiteY6" fmla="*/ 373856 h 381000"/>
                <a:gd name="connsiteX7" fmla="*/ 28575 w 164306"/>
                <a:gd name="connsiteY7" fmla="*/ 0 h 381000"/>
                <a:gd name="connsiteX0" fmla="*/ 28575 w 142875"/>
                <a:gd name="connsiteY0" fmla="*/ 0 h 381000"/>
                <a:gd name="connsiteX1" fmla="*/ 45244 w 142875"/>
                <a:gd name="connsiteY1" fmla="*/ 57150 h 381000"/>
                <a:gd name="connsiteX2" fmla="*/ 76200 w 142875"/>
                <a:gd name="connsiteY2" fmla="*/ 78581 h 381000"/>
                <a:gd name="connsiteX3" fmla="*/ 142875 w 142875"/>
                <a:gd name="connsiteY3" fmla="*/ 188119 h 381000"/>
                <a:gd name="connsiteX4" fmla="*/ 54769 w 142875"/>
                <a:gd name="connsiteY4" fmla="*/ 195263 h 381000"/>
                <a:gd name="connsiteX5" fmla="*/ 42863 w 142875"/>
                <a:gd name="connsiteY5" fmla="*/ 381000 h 381000"/>
                <a:gd name="connsiteX6" fmla="*/ 0 w 142875"/>
                <a:gd name="connsiteY6" fmla="*/ 373856 h 381000"/>
                <a:gd name="connsiteX7" fmla="*/ 28575 w 142875"/>
                <a:gd name="connsiteY7" fmla="*/ 0 h 381000"/>
                <a:gd name="connsiteX0" fmla="*/ 28575 w 144328"/>
                <a:gd name="connsiteY0" fmla="*/ 0 h 381000"/>
                <a:gd name="connsiteX1" fmla="*/ 45244 w 144328"/>
                <a:gd name="connsiteY1" fmla="*/ 57150 h 381000"/>
                <a:gd name="connsiteX2" fmla="*/ 76200 w 144328"/>
                <a:gd name="connsiteY2" fmla="*/ 78581 h 381000"/>
                <a:gd name="connsiteX3" fmla="*/ 142875 w 144328"/>
                <a:gd name="connsiteY3" fmla="*/ 188119 h 381000"/>
                <a:gd name="connsiteX4" fmla="*/ 54769 w 144328"/>
                <a:gd name="connsiteY4" fmla="*/ 195263 h 381000"/>
                <a:gd name="connsiteX5" fmla="*/ 42863 w 144328"/>
                <a:gd name="connsiteY5" fmla="*/ 381000 h 381000"/>
                <a:gd name="connsiteX6" fmla="*/ 0 w 144328"/>
                <a:gd name="connsiteY6" fmla="*/ 373856 h 381000"/>
                <a:gd name="connsiteX7" fmla="*/ 28575 w 144328"/>
                <a:gd name="connsiteY7" fmla="*/ 0 h 381000"/>
                <a:gd name="connsiteX0" fmla="*/ 28575 w 144508"/>
                <a:gd name="connsiteY0" fmla="*/ 0 h 381000"/>
                <a:gd name="connsiteX1" fmla="*/ 45244 w 144508"/>
                <a:gd name="connsiteY1" fmla="*/ 57150 h 381000"/>
                <a:gd name="connsiteX2" fmla="*/ 83344 w 144508"/>
                <a:gd name="connsiteY2" fmla="*/ 114299 h 381000"/>
                <a:gd name="connsiteX3" fmla="*/ 142875 w 144508"/>
                <a:gd name="connsiteY3" fmla="*/ 188119 h 381000"/>
                <a:gd name="connsiteX4" fmla="*/ 54769 w 144508"/>
                <a:gd name="connsiteY4" fmla="*/ 195263 h 381000"/>
                <a:gd name="connsiteX5" fmla="*/ 42863 w 144508"/>
                <a:gd name="connsiteY5" fmla="*/ 381000 h 381000"/>
                <a:gd name="connsiteX6" fmla="*/ 0 w 144508"/>
                <a:gd name="connsiteY6" fmla="*/ 373856 h 381000"/>
                <a:gd name="connsiteX7" fmla="*/ 28575 w 144508"/>
                <a:gd name="connsiteY7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508" h="381000">
                  <a:moveTo>
                    <a:pt x="28575" y="0"/>
                  </a:moveTo>
                  <a:lnTo>
                    <a:pt x="45244" y="57150"/>
                  </a:lnTo>
                  <a:lnTo>
                    <a:pt x="83344" y="114299"/>
                  </a:lnTo>
                  <a:cubicBezTo>
                    <a:pt x="105569" y="150812"/>
                    <a:pt x="153988" y="99218"/>
                    <a:pt x="142875" y="188119"/>
                  </a:cubicBezTo>
                  <a:lnTo>
                    <a:pt x="54769" y="195263"/>
                  </a:lnTo>
                  <a:lnTo>
                    <a:pt x="42863" y="381000"/>
                  </a:lnTo>
                  <a:lnTo>
                    <a:pt x="0" y="373856"/>
                  </a:lnTo>
                  <a:lnTo>
                    <a:pt x="28575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Freeform 267"/>
            <p:cNvSpPr/>
            <p:nvPr/>
          </p:nvSpPr>
          <p:spPr>
            <a:xfrm>
              <a:off x="3076177" y="5668608"/>
              <a:ext cx="76200" cy="197644"/>
            </a:xfrm>
            <a:custGeom>
              <a:avLst/>
              <a:gdLst>
                <a:gd name="connsiteX0" fmla="*/ 11906 w 76200"/>
                <a:gd name="connsiteY0" fmla="*/ 0 h 197644"/>
                <a:gd name="connsiteX1" fmla="*/ 2381 w 76200"/>
                <a:gd name="connsiteY1" fmla="*/ 95250 h 197644"/>
                <a:gd name="connsiteX2" fmla="*/ 0 w 76200"/>
                <a:gd name="connsiteY2" fmla="*/ 197644 h 197644"/>
                <a:gd name="connsiteX3" fmla="*/ 59531 w 76200"/>
                <a:gd name="connsiteY3" fmla="*/ 195263 h 197644"/>
                <a:gd name="connsiteX4" fmla="*/ 76200 w 76200"/>
                <a:gd name="connsiteY4" fmla="*/ 52388 h 197644"/>
                <a:gd name="connsiteX5" fmla="*/ 11906 w 76200"/>
                <a:gd name="connsiteY5" fmla="*/ 0 h 19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00" h="197644">
                  <a:moveTo>
                    <a:pt x="11906" y="0"/>
                  </a:moveTo>
                  <a:lnTo>
                    <a:pt x="2381" y="95250"/>
                  </a:lnTo>
                  <a:cubicBezTo>
                    <a:pt x="1587" y="129381"/>
                    <a:pt x="794" y="163513"/>
                    <a:pt x="0" y="197644"/>
                  </a:cubicBezTo>
                  <a:lnTo>
                    <a:pt x="59531" y="195263"/>
                  </a:lnTo>
                  <a:lnTo>
                    <a:pt x="76200" y="52388"/>
                  </a:lnTo>
                  <a:lnTo>
                    <a:pt x="1190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Freeform 268"/>
            <p:cNvSpPr/>
            <p:nvPr/>
          </p:nvSpPr>
          <p:spPr>
            <a:xfrm>
              <a:off x="3157140" y="5725758"/>
              <a:ext cx="69056" cy="138113"/>
            </a:xfrm>
            <a:custGeom>
              <a:avLst/>
              <a:gdLst>
                <a:gd name="connsiteX0" fmla="*/ 16668 w 69056"/>
                <a:gd name="connsiteY0" fmla="*/ 0 h 138113"/>
                <a:gd name="connsiteX1" fmla="*/ 69056 w 69056"/>
                <a:gd name="connsiteY1" fmla="*/ 28575 h 138113"/>
                <a:gd name="connsiteX2" fmla="*/ 69056 w 69056"/>
                <a:gd name="connsiteY2" fmla="*/ 138113 h 138113"/>
                <a:gd name="connsiteX3" fmla="*/ 0 w 69056"/>
                <a:gd name="connsiteY3" fmla="*/ 138113 h 138113"/>
                <a:gd name="connsiteX4" fmla="*/ 16668 w 69056"/>
                <a:gd name="connsiteY4" fmla="*/ 0 h 138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56" h="138113">
                  <a:moveTo>
                    <a:pt x="16668" y="0"/>
                  </a:moveTo>
                  <a:lnTo>
                    <a:pt x="69056" y="28575"/>
                  </a:lnTo>
                  <a:lnTo>
                    <a:pt x="69056" y="138113"/>
                  </a:lnTo>
                  <a:lnTo>
                    <a:pt x="0" y="138113"/>
                  </a:lnTo>
                  <a:lnTo>
                    <a:pt x="16668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Freeform 269"/>
            <p:cNvSpPr/>
            <p:nvPr/>
          </p:nvSpPr>
          <p:spPr>
            <a:xfrm>
              <a:off x="3447652" y="6623489"/>
              <a:ext cx="202406" cy="66675"/>
            </a:xfrm>
            <a:custGeom>
              <a:avLst/>
              <a:gdLst>
                <a:gd name="connsiteX0" fmla="*/ 0 w 202406"/>
                <a:gd name="connsiteY0" fmla="*/ 0 h 66675"/>
                <a:gd name="connsiteX1" fmla="*/ 159544 w 202406"/>
                <a:gd name="connsiteY1" fmla="*/ 0 h 66675"/>
                <a:gd name="connsiteX2" fmla="*/ 178594 w 202406"/>
                <a:gd name="connsiteY2" fmla="*/ 4763 h 66675"/>
                <a:gd name="connsiteX3" fmla="*/ 188119 w 202406"/>
                <a:gd name="connsiteY3" fmla="*/ 30957 h 66675"/>
                <a:gd name="connsiteX4" fmla="*/ 202406 w 202406"/>
                <a:gd name="connsiteY4" fmla="*/ 61913 h 66675"/>
                <a:gd name="connsiteX5" fmla="*/ 0 w 202406"/>
                <a:gd name="connsiteY5" fmla="*/ 66675 h 66675"/>
                <a:gd name="connsiteX6" fmla="*/ 0 w 202406"/>
                <a:gd name="connsiteY6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406" h="66675">
                  <a:moveTo>
                    <a:pt x="0" y="0"/>
                  </a:moveTo>
                  <a:lnTo>
                    <a:pt x="159544" y="0"/>
                  </a:lnTo>
                  <a:lnTo>
                    <a:pt x="178594" y="4763"/>
                  </a:lnTo>
                  <a:lnTo>
                    <a:pt x="188119" y="30957"/>
                  </a:lnTo>
                  <a:lnTo>
                    <a:pt x="202406" y="61913"/>
                  </a:lnTo>
                  <a:lnTo>
                    <a:pt x="0" y="66675"/>
                  </a:lnTo>
                  <a:cubicBezTo>
                    <a:pt x="794" y="45244"/>
                    <a:pt x="1587" y="23813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Freeform 270"/>
            <p:cNvSpPr/>
            <p:nvPr/>
          </p:nvSpPr>
          <p:spPr>
            <a:xfrm>
              <a:off x="2602308" y="4275577"/>
              <a:ext cx="200025" cy="333375"/>
            </a:xfrm>
            <a:custGeom>
              <a:avLst/>
              <a:gdLst>
                <a:gd name="connsiteX0" fmla="*/ 138113 w 200025"/>
                <a:gd name="connsiteY0" fmla="*/ 0 h 333375"/>
                <a:gd name="connsiteX1" fmla="*/ 0 w 200025"/>
                <a:gd name="connsiteY1" fmla="*/ 52387 h 333375"/>
                <a:gd name="connsiteX2" fmla="*/ 21432 w 200025"/>
                <a:gd name="connsiteY2" fmla="*/ 185737 h 333375"/>
                <a:gd name="connsiteX3" fmla="*/ 111919 w 200025"/>
                <a:gd name="connsiteY3" fmla="*/ 169069 h 333375"/>
                <a:gd name="connsiteX4" fmla="*/ 154782 w 200025"/>
                <a:gd name="connsiteY4" fmla="*/ 333375 h 333375"/>
                <a:gd name="connsiteX5" fmla="*/ 183357 w 200025"/>
                <a:gd name="connsiteY5" fmla="*/ 333375 h 333375"/>
                <a:gd name="connsiteX6" fmla="*/ 185738 w 200025"/>
                <a:gd name="connsiteY6" fmla="*/ 283369 h 333375"/>
                <a:gd name="connsiteX7" fmla="*/ 200025 w 200025"/>
                <a:gd name="connsiteY7" fmla="*/ 128587 h 333375"/>
                <a:gd name="connsiteX8" fmla="*/ 138113 w 200025"/>
                <a:gd name="connsiteY8" fmla="*/ 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025" h="333375">
                  <a:moveTo>
                    <a:pt x="138113" y="0"/>
                  </a:moveTo>
                  <a:lnTo>
                    <a:pt x="0" y="52387"/>
                  </a:lnTo>
                  <a:lnTo>
                    <a:pt x="21432" y="185737"/>
                  </a:lnTo>
                  <a:lnTo>
                    <a:pt x="111919" y="169069"/>
                  </a:lnTo>
                  <a:lnTo>
                    <a:pt x="154782" y="333375"/>
                  </a:lnTo>
                  <a:lnTo>
                    <a:pt x="183357" y="333375"/>
                  </a:lnTo>
                  <a:lnTo>
                    <a:pt x="185738" y="283369"/>
                  </a:lnTo>
                  <a:lnTo>
                    <a:pt x="200025" y="128587"/>
                  </a:lnTo>
                  <a:lnTo>
                    <a:pt x="138113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Freeform 271"/>
            <p:cNvSpPr/>
            <p:nvPr/>
          </p:nvSpPr>
          <p:spPr>
            <a:xfrm>
              <a:off x="2359421" y="4170802"/>
              <a:ext cx="383381" cy="335756"/>
            </a:xfrm>
            <a:custGeom>
              <a:avLst/>
              <a:gdLst>
                <a:gd name="connsiteX0" fmla="*/ 338137 w 383381"/>
                <a:gd name="connsiteY0" fmla="*/ 0 h 335756"/>
                <a:gd name="connsiteX1" fmla="*/ 0 w 383381"/>
                <a:gd name="connsiteY1" fmla="*/ 128587 h 335756"/>
                <a:gd name="connsiteX2" fmla="*/ 50006 w 383381"/>
                <a:gd name="connsiteY2" fmla="*/ 335756 h 335756"/>
                <a:gd name="connsiteX3" fmla="*/ 245269 w 383381"/>
                <a:gd name="connsiteY3" fmla="*/ 288131 h 335756"/>
                <a:gd name="connsiteX4" fmla="*/ 214312 w 383381"/>
                <a:gd name="connsiteY4" fmla="*/ 154781 h 335756"/>
                <a:gd name="connsiteX5" fmla="*/ 383381 w 383381"/>
                <a:gd name="connsiteY5" fmla="*/ 78581 h 335756"/>
                <a:gd name="connsiteX6" fmla="*/ 338137 w 383381"/>
                <a:gd name="connsiteY6" fmla="*/ 0 h 33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3381" h="335756">
                  <a:moveTo>
                    <a:pt x="338137" y="0"/>
                  </a:moveTo>
                  <a:lnTo>
                    <a:pt x="0" y="128587"/>
                  </a:lnTo>
                  <a:lnTo>
                    <a:pt x="50006" y="335756"/>
                  </a:lnTo>
                  <a:lnTo>
                    <a:pt x="245269" y="288131"/>
                  </a:lnTo>
                  <a:lnTo>
                    <a:pt x="214312" y="154781"/>
                  </a:lnTo>
                  <a:lnTo>
                    <a:pt x="383381" y="78581"/>
                  </a:lnTo>
                  <a:lnTo>
                    <a:pt x="338137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Freeform 272"/>
            <p:cNvSpPr/>
            <p:nvPr/>
          </p:nvSpPr>
          <p:spPr>
            <a:xfrm>
              <a:off x="2187971" y="3123052"/>
              <a:ext cx="135731" cy="511969"/>
            </a:xfrm>
            <a:custGeom>
              <a:avLst/>
              <a:gdLst>
                <a:gd name="connsiteX0" fmla="*/ 0 w 135731"/>
                <a:gd name="connsiteY0" fmla="*/ 0 h 511969"/>
                <a:gd name="connsiteX1" fmla="*/ 45244 w 135731"/>
                <a:gd name="connsiteY1" fmla="*/ 69056 h 511969"/>
                <a:gd name="connsiteX2" fmla="*/ 71437 w 135731"/>
                <a:gd name="connsiteY2" fmla="*/ 88106 h 511969"/>
                <a:gd name="connsiteX3" fmla="*/ 85725 w 135731"/>
                <a:gd name="connsiteY3" fmla="*/ 154781 h 511969"/>
                <a:gd name="connsiteX4" fmla="*/ 88106 w 135731"/>
                <a:gd name="connsiteY4" fmla="*/ 238125 h 511969"/>
                <a:gd name="connsiteX5" fmla="*/ 135731 w 135731"/>
                <a:gd name="connsiteY5" fmla="*/ 469106 h 511969"/>
                <a:gd name="connsiteX6" fmla="*/ 69056 w 135731"/>
                <a:gd name="connsiteY6" fmla="*/ 511969 h 511969"/>
                <a:gd name="connsiteX7" fmla="*/ 0 w 135731"/>
                <a:gd name="connsiteY7" fmla="*/ 0 h 511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731" h="511969">
                  <a:moveTo>
                    <a:pt x="0" y="0"/>
                  </a:moveTo>
                  <a:lnTo>
                    <a:pt x="45244" y="69056"/>
                  </a:lnTo>
                  <a:lnTo>
                    <a:pt x="71437" y="88106"/>
                  </a:lnTo>
                  <a:lnTo>
                    <a:pt x="85725" y="154781"/>
                  </a:lnTo>
                  <a:cubicBezTo>
                    <a:pt x="86519" y="182562"/>
                    <a:pt x="87312" y="210344"/>
                    <a:pt x="88106" y="238125"/>
                  </a:cubicBezTo>
                  <a:lnTo>
                    <a:pt x="135731" y="469106"/>
                  </a:lnTo>
                  <a:lnTo>
                    <a:pt x="69056" y="511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4" name="Group 273"/>
            <p:cNvGrpSpPr/>
            <p:nvPr/>
          </p:nvGrpSpPr>
          <p:grpSpPr>
            <a:xfrm>
              <a:off x="2202259" y="2277804"/>
              <a:ext cx="3467100" cy="5805827"/>
              <a:chOff x="2202259" y="2277804"/>
              <a:chExt cx="3467100" cy="5805827"/>
            </a:xfrm>
          </p:grpSpPr>
          <p:grpSp>
            <p:nvGrpSpPr>
              <p:cNvPr id="278" name="Group 277"/>
              <p:cNvGrpSpPr/>
              <p:nvPr/>
            </p:nvGrpSpPr>
            <p:grpSpPr>
              <a:xfrm>
                <a:off x="2202259" y="2277804"/>
                <a:ext cx="3467100" cy="5805827"/>
                <a:chOff x="2321719" y="1559379"/>
                <a:chExt cx="3467100" cy="5805827"/>
              </a:xfrm>
            </p:grpSpPr>
            <p:sp>
              <p:nvSpPr>
                <p:cNvPr id="281" name="Freeform 280"/>
                <p:cNvSpPr/>
                <p:nvPr/>
              </p:nvSpPr>
              <p:spPr>
                <a:xfrm>
                  <a:off x="2441121" y="1559379"/>
                  <a:ext cx="204108" cy="133350"/>
                </a:xfrm>
                <a:custGeom>
                  <a:avLst/>
                  <a:gdLst>
                    <a:gd name="connsiteX0" fmla="*/ 84365 w 204108"/>
                    <a:gd name="connsiteY0" fmla="*/ 2721 h 133350"/>
                    <a:gd name="connsiteX1" fmla="*/ 204108 w 204108"/>
                    <a:gd name="connsiteY1" fmla="*/ 0 h 133350"/>
                    <a:gd name="connsiteX2" fmla="*/ 204108 w 204108"/>
                    <a:gd name="connsiteY2" fmla="*/ 130628 h 133350"/>
                    <a:gd name="connsiteX3" fmla="*/ 111579 w 204108"/>
                    <a:gd name="connsiteY3" fmla="*/ 130628 h 133350"/>
                    <a:gd name="connsiteX4" fmla="*/ 5443 w 204108"/>
                    <a:gd name="connsiteY4" fmla="*/ 133350 h 133350"/>
                    <a:gd name="connsiteX5" fmla="*/ 0 w 204108"/>
                    <a:gd name="connsiteY5" fmla="*/ 5442 h 133350"/>
                    <a:gd name="connsiteX6" fmla="*/ 84365 w 204108"/>
                    <a:gd name="connsiteY6" fmla="*/ 2721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4108" h="133350">
                      <a:moveTo>
                        <a:pt x="84365" y="2721"/>
                      </a:moveTo>
                      <a:lnTo>
                        <a:pt x="204108" y="0"/>
                      </a:lnTo>
                      <a:lnTo>
                        <a:pt x="204108" y="130628"/>
                      </a:lnTo>
                      <a:lnTo>
                        <a:pt x="111579" y="130628"/>
                      </a:lnTo>
                      <a:lnTo>
                        <a:pt x="5443" y="133350"/>
                      </a:lnTo>
                      <a:lnTo>
                        <a:pt x="0" y="5442"/>
                      </a:lnTo>
                      <a:lnTo>
                        <a:pt x="84365" y="272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2" name="Freeform 281"/>
                <p:cNvSpPr/>
                <p:nvPr/>
              </p:nvSpPr>
              <p:spPr>
                <a:xfrm>
                  <a:off x="2514600" y="2047875"/>
                  <a:ext cx="71438" cy="152400"/>
                </a:xfrm>
                <a:custGeom>
                  <a:avLst/>
                  <a:gdLst>
                    <a:gd name="connsiteX0" fmla="*/ 28575 w 45244"/>
                    <a:gd name="connsiteY0" fmla="*/ 0 h 152400"/>
                    <a:gd name="connsiteX1" fmla="*/ 40481 w 45244"/>
                    <a:gd name="connsiteY1" fmla="*/ 66675 h 152400"/>
                    <a:gd name="connsiteX2" fmla="*/ 45244 w 45244"/>
                    <a:gd name="connsiteY2" fmla="*/ 152400 h 152400"/>
                    <a:gd name="connsiteX3" fmla="*/ 0 w 45244"/>
                    <a:gd name="connsiteY3" fmla="*/ 140494 h 152400"/>
                    <a:gd name="connsiteX4" fmla="*/ 28575 w 45244"/>
                    <a:gd name="connsiteY4" fmla="*/ 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244" h="152400">
                      <a:moveTo>
                        <a:pt x="28575" y="0"/>
                      </a:moveTo>
                      <a:lnTo>
                        <a:pt x="40481" y="66675"/>
                      </a:lnTo>
                      <a:lnTo>
                        <a:pt x="45244" y="152400"/>
                      </a:lnTo>
                      <a:lnTo>
                        <a:pt x="0" y="140494"/>
                      </a:lnTo>
                      <a:lnTo>
                        <a:pt x="28575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63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3" name="Freeform 282"/>
                <p:cNvSpPr/>
                <p:nvPr/>
              </p:nvSpPr>
              <p:spPr>
                <a:xfrm>
                  <a:off x="2928938" y="2243138"/>
                  <a:ext cx="66675" cy="97631"/>
                </a:xfrm>
                <a:custGeom>
                  <a:avLst/>
                  <a:gdLst>
                    <a:gd name="connsiteX0" fmla="*/ 0 w 66675"/>
                    <a:gd name="connsiteY0" fmla="*/ 0 h 97631"/>
                    <a:gd name="connsiteX1" fmla="*/ 66675 w 66675"/>
                    <a:gd name="connsiteY1" fmla="*/ 23812 h 97631"/>
                    <a:gd name="connsiteX2" fmla="*/ 35718 w 66675"/>
                    <a:gd name="connsiteY2" fmla="*/ 97631 h 97631"/>
                    <a:gd name="connsiteX3" fmla="*/ 21431 w 66675"/>
                    <a:gd name="connsiteY3" fmla="*/ 92868 h 97631"/>
                    <a:gd name="connsiteX4" fmla="*/ 0 w 66675"/>
                    <a:gd name="connsiteY4" fmla="*/ 0 h 97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75" h="97631">
                      <a:moveTo>
                        <a:pt x="0" y="0"/>
                      </a:moveTo>
                      <a:lnTo>
                        <a:pt x="66675" y="23812"/>
                      </a:lnTo>
                      <a:lnTo>
                        <a:pt x="35718" y="97631"/>
                      </a:lnTo>
                      <a:lnTo>
                        <a:pt x="21431" y="92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4" name="Freeform 283"/>
                <p:cNvSpPr/>
                <p:nvPr/>
              </p:nvSpPr>
              <p:spPr>
                <a:xfrm>
                  <a:off x="3014663" y="2688431"/>
                  <a:ext cx="266700" cy="481013"/>
                </a:xfrm>
                <a:custGeom>
                  <a:avLst/>
                  <a:gdLst>
                    <a:gd name="connsiteX0" fmla="*/ 90487 w 266700"/>
                    <a:gd name="connsiteY0" fmla="*/ 0 h 481013"/>
                    <a:gd name="connsiteX1" fmla="*/ 0 w 266700"/>
                    <a:gd name="connsiteY1" fmla="*/ 45244 h 481013"/>
                    <a:gd name="connsiteX2" fmla="*/ 33337 w 266700"/>
                    <a:gd name="connsiteY2" fmla="*/ 78582 h 481013"/>
                    <a:gd name="connsiteX3" fmla="*/ 47625 w 266700"/>
                    <a:gd name="connsiteY3" fmla="*/ 138113 h 481013"/>
                    <a:gd name="connsiteX4" fmla="*/ 16668 w 266700"/>
                    <a:gd name="connsiteY4" fmla="*/ 152400 h 481013"/>
                    <a:gd name="connsiteX5" fmla="*/ 154781 w 266700"/>
                    <a:gd name="connsiteY5" fmla="*/ 481013 h 481013"/>
                    <a:gd name="connsiteX6" fmla="*/ 266700 w 266700"/>
                    <a:gd name="connsiteY6" fmla="*/ 428625 h 481013"/>
                    <a:gd name="connsiteX7" fmla="*/ 176212 w 266700"/>
                    <a:gd name="connsiteY7" fmla="*/ 335757 h 481013"/>
                    <a:gd name="connsiteX8" fmla="*/ 161925 w 266700"/>
                    <a:gd name="connsiteY8" fmla="*/ 221457 h 481013"/>
                    <a:gd name="connsiteX9" fmla="*/ 135731 w 266700"/>
                    <a:gd name="connsiteY9" fmla="*/ 128588 h 481013"/>
                    <a:gd name="connsiteX10" fmla="*/ 90487 w 266700"/>
                    <a:gd name="connsiteY10" fmla="*/ 0 h 481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66700" h="481013">
                      <a:moveTo>
                        <a:pt x="90487" y="0"/>
                      </a:moveTo>
                      <a:lnTo>
                        <a:pt x="0" y="45244"/>
                      </a:lnTo>
                      <a:lnTo>
                        <a:pt x="33337" y="78582"/>
                      </a:lnTo>
                      <a:lnTo>
                        <a:pt x="47625" y="138113"/>
                      </a:lnTo>
                      <a:lnTo>
                        <a:pt x="16668" y="152400"/>
                      </a:lnTo>
                      <a:lnTo>
                        <a:pt x="154781" y="481013"/>
                      </a:lnTo>
                      <a:lnTo>
                        <a:pt x="266700" y="428625"/>
                      </a:lnTo>
                      <a:lnTo>
                        <a:pt x="176212" y="335757"/>
                      </a:lnTo>
                      <a:lnTo>
                        <a:pt x="161925" y="221457"/>
                      </a:lnTo>
                      <a:lnTo>
                        <a:pt x="135731" y="128588"/>
                      </a:lnTo>
                      <a:lnTo>
                        <a:pt x="90487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5" name="Freeform 284"/>
                <p:cNvSpPr/>
                <p:nvPr/>
              </p:nvSpPr>
              <p:spPr>
                <a:xfrm>
                  <a:off x="2869406" y="3136106"/>
                  <a:ext cx="450057" cy="450057"/>
                </a:xfrm>
                <a:custGeom>
                  <a:avLst/>
                  <a:gdLst>
                    <a:gd name="connsiteX0" fmla="*/ 104775 w 450057"/>
                    <a:gd name="connsiteY0" fmla="*/ 450057 h 450057"/>
                    <a:gd name="connsiteX1" fmla="*/ 276225 w 450057"/>
                    <a:gd name="connsiteY1" fmla="*/ 438150 h 450057"/>
                    <a:gd name="connsiteX2" fmla="*/ 266700 w 450057"/>
                    <a:gd name="connsiteY2" fmla="*/ 297657 h 450057"/>
                    <a:gd name="connsiteX3" fmla="*/ 450057 w 450057"/>
                    <a:gd name="connsiteY3" fmla="*/ 16669 h 450057"/>
                    <a:gd name="connsiteX4" fmla="*/ 426244 w 450057"/>
                    <a:gd name="connsiteY4" fmla="*/ 0 h 450057"/>
                    <a:gd name="connsiteX5" fmla="*/ 0 w 450057"/>
                    <a:gd name="connsiteY5" fmla="*/ 202407 h 450057"/>
                    <a:gd name="connsiteX6" fmla="*/ 104775 w 450057"/>
                    <a:gd name="connsiteY6" fmla="*/ 450057 h 45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0057" h="450057">
                      <a:moveTo>
                        <a:pt x="104775" y="450057"/>
                      </a:moveTo>
                      <a:lnTo>
                        <a:pt x="276225" y="438150"/>
                      </a:lnTo>
                      <a:lnTo>
                        <a:pt x="266700" y="297657"/>
                      </a:lnTo>
                      <a:lnTo>
                        <a:pt x="450057" y="16669"/>
                      </a:lnTo>
                      <a:lnTo>
                        <a:pt x="426244" y="0"/>
                      </a:lnTo>
                      <a:lnTo>
                        <a:pt x="0" y="202407"/>
                      </a:lnTo>
                      <a:lnTo>
                        <a:pt x="104775" y="45005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6" name="Freeform 285"/>
                <p:cNvSpPr/>
                <p:nvPr/>
              </p:nvSpPr>
              <p:spPr>
                <a:xfrm>
                  <a:off x="3178969" y="3476625"/>
                  <a:ext cx="909637" cy="314325"/>
                </a:xfrm>
                <a:custGeom>
                  <a:avLst/>
                  <a:gdLst>
                    <a:gd name="connsiteX0" fmla="*/ 0 w 909637"/>
                    <a:gd name="connsiteY0" fmla="*/ 97631 h 314325"/>
                    <a:gd name="connsiteX1" fmla="*/ 280987 w 909637"/>
                    <a:gd name="connsiteY1" fmla="*/ 95250 h 314325"/>
                    <a:gd name="connsiteX2" fmla="*/ 278606 w 909637"/>
                    <a:gd name="connsiteY2" fmla="*/ 123825 h 314325"/>
                    <a:gd name="connsiteX3" fmla="*/ 461962 w 909637"/>
                    <a:gd name="connsiteY3" fmla="*/ 128588 h 314325"/>
                    <a:gd name="connsiteX4" fmla="*/ 461962 w 909637"/>
                    <a:gd name="connsiteY4" fmla="*/ 71438 h 314325"/>
                    <a:gd name="connsiteX5" fmla="*/ 514350 w 909637"/>
                    <a:gd name="connsiteY5" fmla="*/ 71438 h 314325"/>
                    <a:gd name="connsiteX6" fmla="*/ 581025 w 909637"/>
                    <a:gd name="connsiteY6" fmla="*/ 90488 h 314325"/>
                    <a:gd name="connsiteX7" fmla="*/ 611981 w 909637"/>
                    <a:gd name="connsiteY7" fmla="*/ 92869 h 314325"/>
                    <a:gd name="connsiteX8" fmla="*/ 657225 w 909637"/>
                    <a:gd name="connsiteY8" fmla="*/ 88106 h 314325"/>
                    <a:gd name="connsiteX9" fmla="*/ 695325 w 909637"/>
                    <a:gd name="connsiteY9" fmla="*/ 78581 h 314325"/>
                    <a:gd name="connsiteX10" fmla="*/ 716756 w 909637"/>
                    <a:gd name="connsiteY10" fmla="*/ 61913 h 314325"/>
                    <a:gd name="connsiteX11" fmla="*/ 721519 w 909637"/>
                    <a:gd name="connsiteY11" fmla="*/ 45244 h 314325"/>
                    <a:gd name="connsiteX12" fmla="*/ 764381 w 909637"/>
                    <a:gd name="connsiteY12" fmla="*/ 38100 h 314325"/>
                    <a:gd name="connsiteX13" fmla="*/ 812006 w 909637"/>
                    <a:gd name="connsiteY13" fmla="*/ 0 h 314325"/>
                    <a:gd name="connsiteX14" fmla="*/ 840581 w 909637"/>
                    <a:gd name="connsiteY14" fmla="*/ 38100 h 314325"/>
                    <a:gd name="connsiteX15" fmla="*/ 821531 w 909637"/>
                    <a:gd name="connsiteY15" fmla="*/ 104775 h 314325"/>
                    <a:gd name="connsiteX16" fmla="*/ 826294 w 909637"/>
                    <a:gd name="connsiteY16" fmla="*/ 147638 h 314325"/>
                    <a:gd name="connsiteX17" fmla="*/ 909637 w 909637"/>
                    <a:gd name="connsiteY17" fmla="*/ 204788 h 314325"/>
                    <a:gd name="connsiteX18" fmla="*/ 823912 w 909637"/>
                    <a:gd name="connsiteY18" fmla="*/ 238125 h 314325"/>
                    <a:gd name="connsiteX19" fmla="*/ 783431 w 909637"/>
                    <a:gd name="connsiteY19" fmla="*/ 242888 h 314325"/>
                    <a:gd name="connsiteX20" fmla="*/ 745331 w 909637"/>
                    <a:gd name="connsiteY20" fmla="*/ 264319 h 314325"/>
                    <a:gd name="connsiteX21" fmla="*/ 702469 w 909637"/>
                    <a:gd name="connsiteY21" fmla="*/ 285750 h 314325"/>
                    <a:gd name="connsiteX22" fmla="*/ 645319 w 909637"/>
                    <a:gd name="connsiteY22" fmla="*/ 269081 h 314325"/>
                    <a:gd name="connsiteX23" fmla="*/ 616744 w 909637"/>
                    <a:gd name="connsiteY23" fmla="*/ 266700 h 314325"/>
                    <a:gd name="connsiteX24" fmla="*/ 552450 w 909637"/>
                    <a:gd name="connsiteY24" fmla="*/ 314325 h 314325"/>
                    <a:gd name="connsiteX25" fmla="*/ 497681 w 909637"/>
                    <a:gd name="connsiteY25" fmla="*/ 254794 h 314325"/>
                    <a:gd name="connsiteX26" fmla="*/ 445294 w 909637"/>
                    <a:gd name="connsiteY26" fmla="*/ 233363 h 314325"/>
                    <a:gd name="connsiteX27" fmla="*/ 338137 w 909637"/>
                    <a:gd name="connsiteY27" fmla="*/ 204788 h 314325"/>
                    <a:gd name="connsiteX28" fmla="*/ 245269 w 909637"/>
                    <a:gd name="connsiteY28" fmla="*/ 195263 h 314325"/>
                    <a:gd name="connsiteX29" fmla="*/ 123825 w 909637"/>
                    <a:gd name="connsiteY29" fmla="*/ 164306 h 314325"/>
                    <a:gd name="connsiteX30" fmla="*/ 66675 w 909637"/>
                    <a:gd name="connsiteY30" fmla="*/ 164306 h 314325"/>
                    <a:gd name="connsiteX31" fmla="*/ 16669 w 909637"/>
                    <a:gd name="connsiteY31" fmla="*/ 150019 h 314325"/>
                    <a:gd name="connsiteX32" fmla="*/ 0 w 909637"/>
                    <a:gd name="connsiteY32" fmla="*/ 97631 h 314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9637" h="314325">
                      <a:moveTo>
                        <a:pt x="0" y="97631"/>
                      </a:moveTo>
                      <a:lnTo>
                        <a:pt x="280987" y="95250"/>
                      </a:lnTo>
                      <a:lnTo>
                        <a:pt x="278606" y="123825"/>
                      </a:lnTo>
                      <a:lnTo>
                        <a:pt x="461962" y="128588"/>
                      </a:lnTo>
                      <a:lnTo>
                        <a:pt x="461962" y="71438"/>
                      </a:lnTo>
                      <a:lnTo>
                        <a:pt x="514350" y="71438"/>
                      </a:lnTo>
                      <a:lnTo>
                        <a:pt x="581025" y="90488"/>
                      </a:lnTo>
                      <a:lnTo>
                        <a:pt x="611981" y="92869"/>
                      </a:lnTo>
                      <a:lnTo>
                        <a:pt x="657225" y="88106"/>
                      </a:lnTo>
                      <a:lnTo>
                        <a:pt x="695325" y="78581"/>
                      </a:lnTo>
                      <a:lnTo>
                        <a:pt x="716756" y="61913"/>
                      </a:lnTo>
                      <a:lnTo>
                        <a:pt x="721519" y="45244"/>
                      </a:lnTo>
                      <a:lnTo>
                        <a:pt x="764381" y="38100"/>
                      </a:lnTo>
                      <a:lnTo>
                        <a:pt x="812006" y="0"/>
                      </a:lnTo>
                      <a:lnTo>
                        <a:pt x="840581" y="38100"/>
                      </a:lnTo>
                      <a:lnTo>
                        <a:pt x="821531" y="104775"/>
                      </a:lnTo>
                      <a:lnTo>
                        <a:pt x="826294" y="147638"/>
                      </a:lnTo>
                      <a:lnTo>
                        <a:pt x="909637" y="204788"/>
                      </a:lnTo>
                      <a:lnTo>
                        <a:pt x="823912" y="238125"/>
                      </a:lnTo>
                      <a:lnTo>
                        <a:pt x="783431" y="242888"/>
                      </a:lnTo>
                      <a:lnTo>
                        <a:pt x="745331" y="264319"/>
                      </a:lnTo>
                      <a:lnTo>
                        <a:pt x="702469" y="285750"/>
                      </a:lnTo>
                      <a:lnTo>
                        <a:pt x="645319" y="269081"/>
                      </a:lnTo>
                      <a:lnTo>
                        <a:pt x="616744" y="266700"/>
                      </a:lnTo>
                      <a:lnTo>
                        <a:pt x="552450" y="314325"/>
                      </a:lnTo>
                      <a:lnTo>
                        <a:pt x="497681" y="254794"/>
                      </a:lnTo>
                      <a:lnTo>
                        <a:pt x="445294" y="233363"/>
                      </a:lnTo>
                      <a:lnTo>
                        <a:pt x="338137" y="204788"/>
                      </a:lnTo>
                      <a:lnTo>
                        <a:pt x="245269" y="195263"/>
                      </a:lnTo>
                      <a:lnTo>
                        <a:pt x="123825" y="164306"/>
                      </a:lnTo>
                      <a:lnTo>
                        <a:pt x="66675" y="164306"/>
                      </a:lnTo>
                      <a:lnTo>
                        <a:pt x="16669" y="150019"/>
                      </a:lnTo>
                      <a:lnTo>
                        <a:pt x="0" y="9763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7" name="Freeform 286"/>
                <p:cNvSpPr/>
                <p:nvPr/>
              </p:nvSpPr>
              <p:spPr>
                <a:xfrm>
                  <a:off x="3507581" y="3517106"/>
                  <a:ext cx="107157" cy="71438"/>
                </a:xfrm>
                <a:custGeom>
                  <a:avLst/>
                  <a:gdLst>
                    <a:gd name="connsiteX0" fmla="*/ 97632 w 107157"/>
                    <a:gd name="connsiteY0" fmla="*/ 14288 h 71438"/>
                    <a:gd name="connsiteX1" fmla="*/ 28575 w 107157"/>
                    <a:gd name="connsiteY1" fmla="*/ 0 h 71438"/>
                    <a:gd name="connsiteX2" fmla="*/ 0 w 107157"/>
                    <a:gd name="connsiteY2" fmla="*/ 14288 h 71438"/>
                    <a:gd name="connsiteX3" fmla="*/ 4763 w 107157"/>
                    <a:gd name="connsiteY3" fmla="*/ 54769 h 71438"/>
                    <a:gd name="connsiteX4" fmla="*/ 14288 w 107157"/>
                    <a:gd name="connsiteY4" fmla="*/ 71438 h 71438"/>
                    <a:gd name="connsiteX5" fmla="*/ 107157 w 107157"/>
                    <a:gd name="connsiteY5" fmla="*/ 66675 h 71438"/>
                    <a:gd name="connsiteX6" fmla="*/ 97632 w 107157"/>
                    <a:gd name="connsiteY6" fmla="*/ 14288 h 71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7157" h="71438">
                      <a:moveTo>
                        <a:pt x="97632" y="14288"/>
                      </a:moveTo>
                      <a:lnTo>
                        <a:pt x="28575" y="0"/>
                      </a:lnTo>
                      <a:lnTo>
                        <a:pt x="0" y="14288"/>
                      </a:lnTo>
                      <a:lnTo>
                        <a:pt x="4763" y="54769"/>
                      </a:lnTo>
                      <a:lnTo>
                        <a:pt x="14288" y="71438"/>
                      </a:lnTo>
                      <a:lnTo>
                        <a:pt x="107157" y="66675"/>
                      </a:lnTo>
                      <a:lnTo>
                        <a:pt x="97632" y="14288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8" name="Freeform 287"/>
                <p:cNvSpPr/>
                <p:nvPr/>
              </p:nvSpPr>
              <p:spPr>
                <a:xfrm>
                  <a:off x="3929063" y="4174331"/>
                  <a:ext cx="138112" cy="123825"/>
                </a:xfrm>
                <a:custGeom>
                  <a:avLst/>
                  <a:gdLst>
                    <a:gd name="connsiteX0" fmla="*/ 4762 w 138112"/>
                    <a:gd name="connsiteY0" fmla="*/ 7144 h 123825"/>
                    <a:gd name="connsiteX1" fmla="*/ 69056 w 138112"/>
                    <a:gd name="connsiteY1" fmla="*/ 0 h 123825"/>
                    <a:gd name="connsiteX2" fmla="*/ 138112 w 138112"/>
                    <a:gd name="connsiteY2" fmla="*/ 123825 h 123825"/>
                    <a:gd name="connsiteX3" fmla="*/ 0 w 138112"/>
                    <a:gd name="connsiteY3" fmla="*/ 116682 h 123825"/>
                    <a:gd name="connsiteX4" fmla="*/ 4762 w 138112"/>
                    <a:gd name="connsiteY4" fmla="*/ 7144 h 123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112" h="123825">
                      <a:moveTo>
                        <a:pt x="4762" y="7144"/>
                      </a:moveTo>
                      <a:lnTo>
                        <a:pt x="69056" y="0"/>
                      </a:lnTo>
                      <a:lnTo>
                        <a:pt x="138112" y="123825"/>
                      </a:lnTo>
                      <a:lnTo>
                        <a:pt x="0" y="116682"/>
                      </a:lnTo>
                      <a:lnTo>
                        <a:pt x="4762" y="7144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9" name="Freeform 288"/>
                <p:cNvSpPr/>
                <p:nvPr/>
              </p:nvSpPr>
              <p:spPr>
                <a:xfrm>
                  <a:off x="4241006" y="5629275"/>
                  <a:ext cx="121444" cy="135731"/>
                </a:xfrm>
                <a:custGeom>
                  <a:avLst/>
                  <a:gdLst>
                    <a:gd name="connsiteX0" fmla="*/ 121444 w 121444"/>
                    <a:gd name="connsiteY0" fmla="*/ 0 h 135731"/>
                    <a:gd name="connsiteX1" fmla="*/ 7144 w 121444"/>
                    <a:gd name="connsiteY1" fmla="*/ 0 h 135731"/>
                    <a:gd name="connsiteX2" fmla="*/ 0 w 121444"/>
                    <a:gd name="connsiteY2" fmla="*/ 135731 h 135731"/>
                    <a:gd name="connsiteX3" fmla="*/ 116682 w 121444"/>
                    <a:gd name="connsiteY3" fmla="*/ 133350 h 135731"/>
                    <a:gd name="connsiteX4" fmla="*/ 121444 w 121444"/>
                    <a:gd name="connsiteY4" fmla="*/ 0 h 135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444" h="135731">
                      <a:moveTo>
                        <a:pt x="121444" y="0"/>
                      </a:moveTo>
                      <a:lnTo>
                        <a:pt x="7144" y="0"/>
                      </a:lnTo>
                      <a:lnTo>
                        <a:pt x="0" y="135731"/>
                      </a:lnTo>
                      <a:lnTo>
                        <a:pt x="116682" y="133350"/>
                      </a:lnTo>
                      <a:lnTo>
                        <a:pt x="121444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0" name="Freeform 289"/>
                <p:cNvSpPr/>
                <p:nvPr/>
              </p:nvSpPr>
              <p:spPr>
                <a:xfrm>
                  <a:off x="3971925" y="5817394"/>
                  <a:ext cx="85725" cy="90487"/>
                </a:xfrm>
                <a:custGeom>
                  <a:avLst/>
                  <a:gdLst>
                    <a:gd name="connsiteX0" fmla="*/ 0 w 85725"/>
                    <a:gd name="connsiteY0" fmla="*/ 0 h 90487"/>
                    <a:gd name="connsiteX1" fmla="*/ 85725 w 85725"/>
                    <a:gd name="connsiteY1" fmla="*/ 4762 h 90487"/>
                    <a:gd name="connsiteX2" fmla="*/ 78581 w 85725"/>
                    <a:gd name="connsiteY2" fmla="*/ 90487 h 90487"/>
                    <a:gd name="connsiteX3" fmla="*/ 11906 w 85725"/>
                    <a:gd name="connsiteY3" fmla="*/ 90487 h 90487"/>
                    <a:gd name="connsiteX4" fmla="*/ 0 w 85725"/>
                    <a:gd name="connsiteY4" fmla="*/ 0 h 90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25" h="90487">
                      <a:moveTo>
                        <a:pt x="0" y="0"/>
                      </a:moveTo>
                      <a:lnTo>
                        <a:pt x="85725" y="4762"/>
                      </a:lnTo>
                      <a:lnTo>
                        <a:pt x="78581" y="90487"/>
                      </a:lnTo>
                      <a:lnTo>
                        <a:pt x="11906" y="9048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1" name="Freeform 290"/>
                <p:cNvSpPr/>
                <p:nvPr/>
              </p:nvSpPr>
              <p:spPr>
                <a:xfrm>
                  <a:off x="4145756" y="6560344"/>
                  <a:ext cx="240507" cy="271462"/>
                </a:xfrm>
                <a:custGeom>
                  <a:avLst/>
                  <a:gdLst>
                    <a:gd name="connsiteX0" fmla="*/ 0 w 240507"/>
                    <a:gd name="connsiteY0" fmla="*/ 0 h 271462"/>
                    <a:gd name="connsiteX1" fmla="*/ 123825 w 240507"/>
                    <a:gd name="connsiteY1" fmla="*/ 0 h 271462"/>
                    <a:gd name="connsiteX2" fmla="*/ 240507 w 240507"/>
                    <a:gd name="connsiteY2" fmla="*/ 159544 h 271462"/>
                    <a:gd name="connsiteX3" fmla="*/ 104775 w 240507"/>
                    <a:gd name="connsiteY3" fmla="*/ 185737 h 271462"/>
                    <a:gd name="connsiteX4" fmla="*/ 90488 w 240507"/>
                    <a:gd name="connsiteY4" fmla="*/ 185737 h 271462"/>
                    <a:gd name="connsiteX5" fmla="*/ 95250 w 240507"/>
                    <a:gd name="connsiteY5" fmla="*/ 247650 h 271462"/>
                    <a:gd name="connsiteX6" fmla="*/ 111919 w 240507"/>
                    <a:gd name="connsiteY6" fmla="*/ 247650 h 271462"/>
                    <a:gd name="connsiteX7" fmla="*/ 111919 w 240507"/>
                    <a:gd name="connsiteY7" fmla="*/ 271462 h 271462"/>
                    <a:gd name="connsiteX8" fmla="*/ 9525 w 240507"/>
                    <a:gd name="connsiteY8" fmla="*/ 233362 h 271462"/>
                    <a:gd name="connsiteX9" fmla="*/ 38100 w 240507"/>
                    <a:gd name="connsiteY9" fmla="*/ 190500 h 271462"/>
                    <a:gd name="connsiteX10" fmla="*/ 50007 w 240507"/>
                    <a:gd name="connsiteY10" fmla="*/ 140494 h 271462"/>
                    <a:gd name="connsiteX11" fmla="*/ 50007 w 240507"/>
                    <a:gd name="connsiteY11" fmla="*/ 100012 h 271462"/>
                    <a:gd name="connsiteX12" fmla="*/ 0 w 240507"/>
                    <a:gd name="connsiteY12" fmla="*/ 0 h 27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40507" h="271462">
                      <a:moveTo>
                        <a:pt x="0" y="0"/>
                      </a:moveTo>
                      <a:lnTo>
                        <a:pt x="123825" y="0"/>
                      </a:lnTo>
                      <a:lnTo>
                        <a:pt x="240507" y="159544"/>
                      </a:lnTo>
                      <a:lnTo>
                        <a:pt x="104775" y="185737"/>
                      </a:lnTo>
                      <a:lnTo>
                        <a:pt x="90488" y="185737"/>
                      </a:lnTo>
                      <a:lnTo>
                        <a:pt x="95250" y="247650"/>
                      </a:lnTo>
                      <a:lnTo>
                        <a:pt x="111919" y="247650"/>
                      </a:lnTo>
                      <a:lnTo>
                        <a:pt x="111919" y="271462"/>
                      </a:lnTo>
                      <a:lnTo>
                        <a:pt x="9525" y="233362"/>
                      </a:lnTo>
                      <a:lnTo>
                        <a:pt x="38100" y="190500"/>
                      </a:lnTo>
                      <a:lnTo>
                        <a:pt x="50007" y="140494"/>
                      </a:lnTo>
                      <a:lnTo>
                        <a:pt x="50007" y="1000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2" name="Freeform 291"/>
                <p:cNvSpPr/>
                <p:nvPr/>
              </p:nvSpPr>
              <p:spPr>
                <a:xfrm>
                  <a:off x="4114800" y="7203281"/>
                  <a:ext cx="264319" cy="161925"/>
                </a:xfrm>
                <a:custGeom>
                  <a:avLst/>
                  <a:gdLst>
                    <a:gd name="connsiteX0" fmla="*/ 0 w 264319"/>
                    <a:gd name="connsiteY0" fmla="*/ 26194 h 161925"/>
                    <a:gd name="connsiteX1" fmla="*/ 159544 w 264319"/>
                    <a:gd name="connsiteY1" fmla="*/ 16669 h 161925"/>
                    <a:gd name="connsiteX2" fmla="*/ 204788 w 264319"/>
                    <a:gd name="connsiteY2" fmla="*/ 0 h 161925"/>
                    <a:gd name="connsiteX3" fmla="*/ 233363 w 264319"/>
                    <a:gd name="connsiteY3" fmla="*/ 11907 h 161925"/>
                    <a:gd name="connsiteX4" fmla="*/ 264319 w 264319"/>
                    <a:gd name="connsiteY4" fmla="*/ 116682 h 161925"/>
                    <a:gd name="connsiteX5" fmla="*/ 190500 w 264319"/>
                    <a:gd name="connsiteY5" fmla="*/ 161925 h 161925"/>
                    <a:gd name="connsiteX6" fmla="*/ 150019 w 264319"/>
                    <a:gd name="connsiteY6" fmla="*/ 128588 h 161925"/>
                    <a:gd name="connsiteX7" fmla="*/ 0 w 264319"/>
                    <a:gd name="connsiteY7" fmla="*/ 26194 h 161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4319" h="161925">
                      <a:moveTo>
                        <a:pt x="0" y="26194"/>
                      </a:moveTo>
                      <a:lnTo>
                        <a:pt x="159544" y="16669"/>
                      </a:lnTo>
                      <a:lnTo>
                        <a:pt x="204788" y="0"/>
                      </a:lnTo>
                      <a:lnTo>
                        <a:pt x="233363" y="11907"/>
                      </a:lnTo>
                      <a:lnTo>
                        <a:pt x="264319" y="116682"/>
                      </a:lnTo>
                      <a:lnTo>
                        <a:pt x="190500" y="161925"/>
                      </a:lnTo>
                      <a:lnTo>
                        <a:pt x="150019" y="128588"/>
                      </a:lnTo>
                      <a:lnTo>
                        <a:pt x="0" y="261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3" name="Freeform 292"/>
                <p:cNvSpPr/>
                <p:nvPr/>
              </p:nvSpPr>
              <p:spPr>
                <a:xfrm>
                  <a:off x="4876800" y="6688931"/>
                  <a:ext cx="230981" cy="352425"/>
                </a:xfrm>
                <a:custGeom>
                  <a:avLst/>
                  <a:gdLst>
                    <a:gd name="connsiteX0" fmla="*/ 150019 w 230981"/>
                    <a:gd name="connsiteY0" fmla="*/ 0 h 352425"/>
                    <a:gd name="connsiteX1" fmla="*/ 230981 w 230981"/>
                    <a:gd name="connsiteY1" fmla="*/ 302419 h 352425"/>
                    <a:gd name="connsiteX2" fmla="*/ 107156 w 230981"/>
                    <a:gd name="connsiteY2" fmla="*/ 352425 h 352425"/>
                    <a:gd name="connsiteX3" fmla="*/ 0 w 230981"/>
                    <a:gd name="connsiteY3" fmla="*/ 338138 h 352425"/>
                    <a:gd name="connsiteX4" fmla="*/ 52388 w 230981"/>
                    <a:gd name="connsiteY4" fmla="*/ 266700 h 352425"/>
                    <a:gd name="connsiteX5" fmla="*/ 150019 w 230981"/>
                    <a:gd name="connsiteY5" fmla="*/ 0 h 352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0981" h="352425">
                      <a:moveTo>
                        <a:pt x="150019" y="0"/>
                      </a:moveTo>
                      <a:lnTo>
                        <a:pt x="230981" y="302419"/>
                      </a:lnTo>
                      <a:lnTo>
                        <a:pt x="107156" y="352425"/>
                      </a:lnTo>
                      <a:lnTo>
                        <a:pt x="0" y="338138"/>
                      </a:lnTo>
                      <a:lnTo>
                        <a:pt x="52388" y="266700"/>
                      </a:lnTo>
                      <a:lnTo>
                        <a:pt x="150019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Freeform 293"/>
                <p:cNvSpPr/>
                <p:nvPr/>
              </p:nvSpPr>
              <p:spPr>
                <a:xfrm>
                  <a:off x="4676775" y="5869781"/>
                  <a:ext cx="435769" cy="1188244"/>
                </a:xfrm>
                <a:custGeom>
                  <a:avLst/>
                  <a:gdLst>
                    <a:gd name="connsiteX0" fmla="*/ 21431 w 435769"/>
                    <a:gd name="connsiteY0" fmla="*/ 0 h 1188244"/>
                    <a:gd name="connsiteX1" fmla="*/ 28575 w 435769"/>
                    <a:gd name="connsiteY1" fmla="*/ 328613 h 1188244"/>
                    <a:gd name="connsiteX2" fmla="*/ 0 w 435769"/>
                    <a:gd name="connsiteY2" fmla="*/ 361950 h 1188244"/>
                    <a:gd name="connsiteX3" fmla="*/ 7144 w 435769"/>
                    <a:gd name="connsiteY3" fmla="*/ 402432 h 1188244"/>
                    <a:gd name="connsiteX4" fmla="*/ 52388 w 435769"/>
                    <a:gd name="connsiteY4" fmla="*/ 447675 h 1188244"/>
                    <a:gd name="connsiteX5" fmla="*/ 76200 w 435769"/>
                    <a:gd name="connsiteY5" fmla="*/ 442913 h 1188244"/>
                    <a:gd name="connsiteX6" fmla="*/ 128588 w 435769"/>
                    <a:gd name="connsiteY6" fmla="*/ 504825 h 1188244"/>
                    <a:gd name="connsiteX7" fmla="*/ 221456 w 435769"/>
                    <a:gd name="connsiteY7" fmla="*/ 511969 h 1188244"/>
                    <a:gd name="connsiteX8" fmla="*/ 273844 w 435769"/>
                    <a:gd name="connsiteY8" fmla="*/ 664369 h 1188244"/>
                    <a:gd name="connsiteX9" fmla="*/ 311944 w 435769"/>
                    <a:gd name="connsiteY9" fmla="*/ 809625 h 1188244"/>
                    <a:gd name="connsiteX10" fmla="*/ 252413 w 435769"/>
                    <a:gd name="connsiteY10" fmla="*/ 1047750 h 1188244"/>
                    <a:gd name="connsiteX11" fmla="*/ 178594 w 435769"/>
                    <a:gd name="connsiteY11" fmla="*/ 1162050 h 1188244"/>
                    <a:gd name="connsiteX12" fmla="*/ 302419 w 435769"/>
                    <a:gd name="connsiteY12" fmla="*/ 1188244 h 1188244"/>
                    <a:gd name="connsiteX13" fmla="*/ 435769 w 435769"/>
                    <a:gd name="connsiteY13" fmla="*/ 1131094 h 1188244"/>
                    <a:gd name="connsiteX14" fmla="*/ 361950 w 435769"/>
                    <a:gd name="connsiteY14" fmla="*/ 823913 h 1188244"/>
                    <a:gd name="connsiteX15" fmla="*/ 335756 w 435769"/>
                    <a:gd name="connsiteY15" fmla="*/ 802482 h 1188244"/>
                    <a:gd name="connsiteX16" fmla="*/ 21431 w 435769"/>
                    <a:gd name="connsiteY16" fmla="*/ 0 h 1188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35769" h="1188244">
                      <a:moveTo>
                        <a:pt x="21431" y="0"/>
                      </a:moveTo>
                      <a:lnTo>
                        <a:pt x="28575" y="328613"/>
                      </a:lnTo>
                      <a:lnTo>
                        <a:pt x="0" y="361950"/>
                      </a:lnTo>
                      <a:lnTo>
                        <a:pt x="7144" y="402432"/>
                      </a:lnTo>
                      <a:lnTo>
                        <a:pt x="52388" y="447675"/>
                      </a:lnTo>
                      <a:lnTo>
                        <a:pt x="76200" y="442913"/>
                      </a:lnTo>
                      <a:lnTo>
                        <a:pt x="128588" y="504825"/>
                      </a:lnTo>
                      <a:lnTo>
                        <a:pt x="221456" y="511969"/>
                      </a:lnTo>
                      <a:lnTo>
                        <a:pt x="273844" y="664369"/>
                      </a:lnTo>
                      <a:lnTo>
                        <a:pt x="311944" y="809625"/>
                      </a:lnTo>
                      <a:lnTo>
                        <a:pt x="252413" y="1047750"/>
                      </a:lnTo>
                      <a:lnTo>
                        <a:pt x="178594" y="1162050"/>
                      </a:lnTo>
                      <a:lnTo>
                        <a:pt x="302419" y="1188244"/>
                      </a:lnTo>
                      <a:lnTo>
                        <a:pt x="435769" y="1131094"/>
                      </a:lnTo>
                      <a:lnTo>
                        <a:pt x="361950" y="823913"/>
                      </a:lnTo>
                      <a:lnTo>
                        <a:pt x="335756" y="802482"/>
                      </a:lnTo>
                      <a:lnTo>
                        <a:pt x="21431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Freeform 294"/>
                <p:cNvSpPr/>
                <p:nvPr/>
              </p:nvSpPr>
              <p:spPr>
                <a:xfrm>
                  <a:off x="4707731" y="5812631"/>
                  <a:ext cx="221457" cy="71438"/>
                </a:xfrm>
                <a:custGeom>
                  <a:avLst/>
                  <a:gdLst>
                    <a:gd name="connsiteX0" fmla="*/ 0 w 221457"/>
                    <a:gd name="connsiteY0" fmla="*/ 0 h 71438"/>
                    <a:gd name="connsiteX1" fmla="*/ 195263 w 221457"/>
                    <a:gd name="connsiteY1" fmla="*/ 2382 h 71438"/>
                    <a:gd name="connsiteX2" fmla="*/ 221457 w 221457"/>
                    <a:gd name="connsiteY2" fmla="*/ 71438 h 71438"/>
                    <a:gd name="connsiteX3" fmla="*/ 135732 w 221457"/>
                    <a:gd name="connsiteY3" fmla="*/ 61913 h 71438"/>
                    <a:gd name="connsiteX4" fmla="*/ 107157 w 221457"/>
                    <a:gd name="connsiteY4" fmla="*/ 47625 h 71438"/>
                    <a:gd name="connsiteX5" fmla="*/ 80963 w 221457"/>
                    <a:gd name="connsiteY5" fmla="*/ 42863 h 71438"/>
                    <a:gd name="connsiteX6" fmla="*/ 0 w 221457"/>
                    <a:gd name="connsiteY6" fmla="*/ 0 h 71438"/>
                    <a:gd name="connsiteX0" fmla="*/ 0 w 221457"/>
                    <a:gd name="connsiteY0" fmla="*/ 0 h 71438"/>
                    <a:gd name="connsiteX1" fmla="*/ 195263 w 221457"/>
                    <a:gd name="connsiteY1" fmla="*/ 2382 h 71438"/>
                    <a:gd name="connsiteX2" fmla="*/ 221457 w 221457"/>
                    <a:gd name="connsiteY2" fmla="*/ 71438 h 71438"/>
                    <a:gd name="connsiteX3" fmla="*/ 135732 w 221457"/>
                    <a:gd name="connsiteY3" fmla="*/ 61913 h 71438"/>
                    <a:gd name="connsiteX4" fmla="*/ 107157 w 221457"/>
                    <a:gd name="connsiteY4" fmla="*/ 47625 h 71438"/>
                    <a:gd name="connsiteX5" fmla="*/ 26194 w 221457"/>
                    <a:gd name="connsiteY5" fmla="*/ 57151 h 71438"/>
                    <a:gd name="connsiteX6" fmla="*/ 0 w 221457"/>
                    <a:gd name="connsiteY6" fmla="*/ 0 h 71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1457" h="71438">
                      <a:moveTo>
                        <a:pt x="0" y="0"/>
                      </a:moveTo>
                      <a:lnTo>
                        <a:pt x="195263" y="2382"/>
                      </a:lnTo>
                      <a:lnTo>
                        <a:pt x="221457" y="71438"/>
                      </a:lnTo>
                      <a:lnTo>
                        <a:pt x="135732" y="61913"/>
                      </a:lnTo>
                      <a:lnTo>
                        <a:pt x="107157" y="47625"/>
                      </a:lnTo>
                      <a:lnTo>
                        <a:pt x="26194" y="5715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6" name="Freeform 295"/>
                <p:cNvSpPr/>
                <p:nvPr/>
              </p:nvSpPr>
              <p:spPr>
                <a:xfrm>
                  <a:off x="4693444" y="5550694"/>
                  <a:ext cx="192881" cy="207169"/>
                </a:xfrm>
                <a:custGeom>
                  <a:avLst/>
                  <a:gdLst>
                    <a:gd name="connsiteX0" fmla="*/ 0 w 192881"/>
                    <a:gd name="connsiteY0" fmla="*/ 138112 h 207169"/>
                    <a:gd name="connsiteX1" fmla="*/ 69056 w 192881"/>
                    <a:gd name="connsiteY1" fmla="*/ 128587 h 207169"/>
                    <a:gd name="connsiteX2" fmla="*/ 135731 w 192881"/>
                    <a:gd name="connsiteY2" fmla="*/ 0 h 207169"/>
                    <a:gd name="connsiteX3" fmla="*/ 192881 w 192881"/>
                    <a:gd name="connsiteY3" fmla="*/ 200025 h 207169"/>
                    <a:gd name="connsiteX4" fmla="*/ 66675 w 192881"/>
                    <a:gd name="connsiteY4" fmla="*/ 207169 h 207169"/>
                    <a:gd name="connsiteX5" fmla="*/ 59531 w 192881"/>
                    <a:gd name="connsiteY5" fmla="*/ 164306 h 207169"/>
                    <a:gd name="connsiteX6" fmla="*/ 0 w 192881"/>
                    <a:gd name="connsiteY6" fmla="*/ 138112 h 207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2881" h="207169">
                      <a:moveTo>
                        <a:pt x="0" y="138112"/>
                      </a:moveTo>
                      <a:lnTo>
                        <a:pt x="69056" y="128587"/>
                      </a:lnTo>
                      <a:lnTo>
                        <a:pt x="135731" y="0"/>
                      </a:lnTo>
                      <a:lnTo>
                        <a:pt x="192881" y="200025"/>
                      </a:lnTo>
                      <a:lnTo>
                        <a:pt x="66675" y="207169"/>
                      </a:lnTo>
                      <a:lnTo>
                        <a:pt x="59531" y="164306"/>
                      </a:lnTo>
                      <a:lnTo>
                        <a:pt x="0" y="13811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7" name="Freeform 296"/>
                <p:cNvSpPr/>
                <p:nvPr/>
              </p:nvSpPr>
              <p:spPr>
                <a:xfrm>
                  <a:off x="5388769" y="5648325"/>
                  <a:ext cx="69056" cy="95250"/>
                </a:xfrm>
                <a:custGeom>
                  <a:avLst/>
                  <a:gdLst>
                    <a:gd name="connsiteX0" fmla="*/ 69056 w 69056"/>
                    <a:gd name="connsiteY0" fmla="*/ 2381 h 95250"/>
                    <a:gd name="connsiteX1" fmla="*/ 0 w 69056"/>
                    <a:gd name="connsiteY1" fmla="*/ 0 h 95250"/>
                    <a:gd name="connsiteX2" fmla="*/ 66675 w 69056"/>
                    <a:gd name="connsiteY2" fmla="*/ 95250 h 95250"/>
                    <a:gd name="connsiteX3" fmla="*/ 69056 w 69056"/>
                    <a:gd name="connsiteY3" fmla="*/ 2381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56" h="95250">
                      <a:moveTo>
                        <a:pt x="69056" y="2381"/>
                      </a:moveTo>
                      <a:lnTo>
                        <a:pt x="0" y="0"/>
                      </a:lnTo>
                      <a:lnTo>
                        <a:pt x="66675" y="95250"/>
                      </a:lnTo>
                      <a:cubicBezTo>
                        <a:pt x="67469" y="64294"/>
                        <a:pt x="68262" y="33337"/>
                        <a:pt x="69056" y="238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8" name="Freeform 297"/>
                <p:cNvSpPr/>
                <p:nvPr/>
              </p:nvSpPr>
              <p:spPr>
                <a:xfrm>
                  <a:off x="5526881" y="5484019"/>
                  <a:ext cx="140494" cy="247650"/>
                </a:xfrm>
                <a:custGeom>
                  <a:avLst/>
                  <a:gdLst>
                    <a:gd name="connsiteX0" fmla="*/ 140494 w 140494"/>
                    <a:gd name="connsiteY0" fmla="*/ 247650 h 247650"/>
                    <a:gd name="connsiteX1" fmla="*/ 66675 w 140494"/>
                    <a:gd name="connsiteY1" fmla="*/ 247650 h 247650"/>
                    <a:gd name="connsiteX2" fmla="*/ 73819 w 140494"/>
                    <a:gd name="connsiteY2" fmla="*/ 166687 h 247650"/>
                    <a:gd name="connsiteX3" fmla="*/ 28575 w 140494"/>
                    <a:gd name="connsiteY3" fmla="*/ 69056 h 247650"/>
                    <a:gd name="connsiteX4" fmla="*/ 0 w 140494"/>
                    <a:gd name="connsiteY4" fmla="*/ 9525 h 247650"/>
                    <a:gd name="connsiteX5" fmla="*/ 26194 w 140494"/>
                    <a:gd name="connsiteY5" fmla="*/ 0 h 247650"/>
                    <a:gd name="connsiteX6" fmla="*/ 42863 w 140494"/>
                    <a:gd name="connsiteY6" fmla="*/ 28575 h 247650"/>
                    <a:gd name="connsiteX7" fmla="*/ 57150 w 140494"/>
                    <a:gd name="connsiteY7" fmla="*/ 30956 h 247650"/>
                    <a:gd name="connsiteX8" fmla="*/ 123825 w 140494"/>
                    <a:gd name="connsiteY8" fmla="*/ 104775 h 247650"/>
                    <a:gd name="connsiteX9" fmla="*/ 140494 w 140494"/>
                    <a:gd name="connsiteY9" fmla="*/ 164306 h 247650"/>
                    <a:gd name="connsiteX10" fmla="*/ 140494 w 140494"/>
                    <a:gd name="connsiteY10" fmla="*/ 247650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0494" h="247650">
                      <a:moveTo>
                        <a:pt x="140494" y="247650"/>
                      </a:moveTo>
                      <a:lnTo>
                        <a:pt x="66675" y="247650"/>
                      </a:lnTo>
                      <a:lnTo>
                        <a:pt x="73819" y="166687"/>
                      </a:lnTo>
                      <a:lnTo>
                        <a:pt x="28575" y="69056"/>
                      </a:lnTo>
                      <a:lnTo>
                        <a:pt x="0" y="9525"/>
                      </a:lnTo>
                      <a:lnTo>
                        <a:pt x="26194" y="0"/>
                      </a:lnTo>
                      <a:lnTo>
                        <a:pt x="42863" y="28575"/>
                      </a:lnTo>
                      <a:lnTo>
                        <a:pt x="57150" y="30956"/>
                      </a:lnTo>
                      <a:lnTo>
                        <a:pt x="123825" y="104775"/>
                      </a:lnTo>
                      <a:lnTo>
                        <a:pt x="140494" y="164306"/>
                      </a:lnTo>
                      <a:cubicBezTo>
                        <a:pt x="139700" y="190500"/>
                        <a:pt x="138907" y="216693"/>
                        <a:pt x="140494" y="24765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9" name="Freeform 298"/>
                <p:cNvSpPr/>
                <p:nvPr/>
              </p:nvSpPr>
              <p:spPr>
                <a:xfrm>
                  <a:off x="5693569" y="5674519"/>
                  <a:ext cx="95250" cy="59531"/>
                </a:xfrm>
                <a:custGeom>
                  <a:avLst/>
                  <a:gdLst>
                    <a:gd name="connsiteX0" fmla="*/ 2381 w 95250"/>
                    <a:gd name="connsiteY0" fmla="*/ 0 h 59531"/>
                    <a:gd name="connsiteX1" fmla="*/ 92869 w 95250"/>
                    <a:gd name="connsiteY1" fmla="*/ 7144 h 59531"/>
                    <a:gd name="connsiteX2" fmla="*/ 95250 w 95250"/>
                    <a:gd name="connsiteY2" fmla="*/ 59531 h 59531"/>
                    <a:gd name="connsiteX3" fmla="*/ 0 w 95250"/>
                    <a:gd name="connsiteY3" fmla="*/ 57150 h 59531"/>
                    <a:gd name="connsiteX4" fmla="*/ 2381 w 95250"/>
                    <a:gd name="connsiteY4" fmla="*/ 0 h 59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250" h="59531">
                      <a:moveTo>
                        <a:pt x="2381" y="0"/>
                      </a:moveTo>
                      <a:lnTo>
                        <a:pt x="92869" y="7144"/>
                      </a:lnTo>
                      <a:lnTo>
                        <a:pt x="95250" y="59531"/>
                      </a:lnTo>
                      <a:lnTo>
                        <a:pt x="0" y="57150"/>
                      </a:lnTo>
                      <a:cubicBezTo>
                        <a:pt x="794" y="38100"/>
                        <a:pt x="1587" y="19050"/>
                        <a:pt x="2381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0" name="Freeform 299"/>
                <p:cNvSpPr/>
                <p:nvPr/>
              </p:nvSpPr>
              <p:spPr>
                <a:xfrm>
                  <a:off x="4295196" y="3907497"/>
                  <a:ext cx="969747" cy="1850365"/>
                </a:xfrm>
                <a:custGeom>
                  <a:avLst/>
                  <a:gdLst>
                    <a:gd name="connsiteX0" fmla="*/ 897731 w 897731"/>
                    <a:gd name="connsiteY0" fmla="*/ 1804987 h 1804987"/>
                    <a:gd name="connsiteX1" fmla="*/ 697706 w 897731"/>
                    <a:gd name="connsiteY1" fmla="*/ 1233487 h 1804987"/>
                    <a:gd name="connsiteX2" fmla="*/ 504825 w 897731"/>
                    <a:gd name="connsiteY2" fmla="*/ 1233487 h 1804987"/>
                    <a:gd name="connsiteX3" fmla="*/ 214312 w 897731"/>
                    <a:gd name="connsiteY3" fmla="*/ 411956 h 1804987"/>
                    <a:gd name="connsiteX4" fmla="*/ 180975 w 897731"/>
                    <a:gd name="connsiteY4" fmla="*/ 421481 h 1804987"/>
                    <a:gd name="connsiteX5" fmla="*/ 150018 w 897731"/>
                    <a:gd name="connsiteY5" fmla="*/ 326231 h 1804987"/>
                    <a:gd name="connsiteX6" fmla="*/ 161925 w 897731"/>
                    <a:gd name="connsiteY6" fmla="*/ 233362 h 1804987"/>
                    <a:gd name="connsiteX7" fmla="*/ 92868 w 897731"/>
                    <a:gd name="connsiteY7" fmla="*/ 107156 h 1804987"/>
                    <a:gd name="connsiteX8" fmla="*/ 61912 w 897731"/>
                    <a:gd name="connsiteY8" fmla="*/ 123825 h 1804987"/>
                    <a:gd name="connsiteX9" fmla="*/ 0 w 897731"/>
                    <a:gd name="connsiteY9" fmla="*/ 0 h 1804987"/>
                    <a:gd name="connsiteX0" fmla="*/ 897731 w 897731"/>
                    <a:gd name="connsiteY0" fmla="*/ 1804987 h 1804987"/>
                    <a:gd name="connsiteX1" fmla="*/ 697706 w 897731"/>
                    <a:gd name="connsiteY1" fmla="*/ 1233487 h 1804987"/>
                    <a:gd name="connsiteX2" fmla="*/ 504825 w 897731"/>
                    <a:gd name="connsiteY2" fmla="*/ 1233487 h 1804987"/>
                    <a:gd name="connsiteX3" fmla="*/ 214312 w 897731"/>
                    <a:gd name="connsiteY3" fmla="*/ 411956 h 1804987"/>
                    <a:gd name="connsiteX4" fmla="*/ 180975 w 897731"/>
                    <a:gd name="connsiteY4" fmla="*/ 421481 h 1804987"/>
                    <a:gd name="connsiteX5" fmla="*/ 150018 w 897731"/>
                    <a:gd name="connsiteY5" fmla="*/ 326231 h 1804987"/>
                    <a:gd name="connsiteX6" fmla="*/ 161925 w 897731"/>
                    <a:gd name="connsiteY6" fmla="*/ 233362 h 1804987"/>
                    <a:gd name="connsiteX7" fmla="*/ 92868 w 897731"/>
                    <a:gd name="connsiteY7" fmla="*/ 107156 h 1804987"/>
                    <a:gd name="connsiteX8" fmla="*/ 61912 w 897731"/>
                    <a:gd name="connsiteY8" fmla="*/ 123825 h 1804987"/>
                    <a:gd name="connsiteX9" fmla="*/ 21431 w 897731"/>
                    <a:gd name="connsiteY9" fmla="*/ 50006 h 1804987"/>
                    <a:gd name="connsiteX10" fmla="*/ 0 w 897731"/>
                    <a:gd name="connsiteY10" fmla="*/ 0 h 1804987"/>
                    <a:gd name="connsiteX0" fmla="*/ 969168 w 969168"/>
                    <a:gd name="connsiteY0" fmla="*/ 1845468 h 1845468"/>
                    <a:gd name="connsiteX1" fmla="*/ 769143 w 969168"/>
                    <a:gd name="connsiteY1" fmla="*/ 1273968 h 1845468"/>
                    <a:gd name="connsiteX2" fmla="*/ 576262 w 969168"/>
                    <a:gd name="connsiteY2" fmla="*/ 1273968 h 1845468"/>
                    <a:gd name="connsiteX3" fmla="*/ 285749 w 969168"/>
                    <a:gd name="connsiteY3" fmla="*/ 452437 h 1845468"/>
                    <a:gd name="connsiteX4" fmla="*/ 252412 w 969168"/>
                    <a:gd name="connsiteY4" fmla="*/ 461962 h 1845468"/>
                    <a:gd name="connsiteX5" fmla="*/ 221455 w 969168"/>
                    <a:gd name="connsiteY5" fmla="*/ 366712 h 1845468"/>
                    <a:gd name="connsiteX6" fmla="*/ 233362 w 969168"/>
                    <a:gd name="connsiteY6" fmla="*/ 273843 h 1845468"/>
                    <a:gd name="connsiteX7" fmla="*/ 164305 w 969168"/>
                    <a:gd name="connsiteY7" fmla="*/ 147637 h 1845468"/>
                    <a:gd name="connsiteX8" fmla="*/ 133349 w 969168"/>
                    <a:gd name="connsiteY8" fmla="*/ 164306 h 1845468"/>
                    <a:gd name="connsiteX9" fmla="*/ 92868 w 969168"/>
                    <a:gd name="connsiteY9" fmla="*/ 90487 h 1845468"/>
                    <a:gd name="connsiteX10" fmla="*/ 0 w 969168"/>
                    <a:gd name="connsiteY10" fmla="*/ 0 h 1845468"/>
                    <a:gd name="connsiteX0" fmla="*/ 969168 w 969168"/>
                    <a:gd name="connsiteY0" fmla="*/ 1845468 h 1845468"/>
                    <a:gd name="connsiteX1" fmla="*/ 769143 w 969168"/>
                    <a:gd name="connsiteY1" fmla="*/ 1273968 h 1845468"/>
                    <a:gd name="connsiteX2" fmla="*/ 576262 w 969168"/>
                    <a:gd name="connsiteY2" fmla="*/ 1273968 h 1845468"/>
                    <a:gd name="connsiteX3" fmla="*/ 285749 w 969168"/>
                    <a:gd name="connsiteY3" fmla="*/ 452437 h 1845468"/>
                    <a:gd name="connsiteX4" fmla="*/ 252412 w 969168"/>
                    <a:gd name="connsiteY4" fmla="*/ 461962 h 1845468"/>
                    <a:gd name="connsiteX5" fmla="*/ 221455 w 969168"/>
                    <a:gd name="connsiteY5" fmla="*/ 366712 h 1845468"/>
                    <a:gd name="connsiteX6" fmla="*/ 233362 w 969168"/>
                    <a:gd name="connsiteY6" fmla="*/ 273843 h 1845468"/>
                    <a:gd name="connsiteX7" fmla="*/ 164305 w 969168"/>
                    <a:gd name="connsiteY7" fmla="*/ 147637 h 1845468"/>
                    <a:gd name="connsiteX8" fmla="*/ 133349 w 969168"/>
                    <a:gd name="connsiteY8" fmla="*/ 164306 h 1845468"/>
                    <a:gd name="connsiteX9" fmla="*/ 76199 w 969168"/>
                    <a:gd name="connsiteY9" fmla="*/ 47624 h 1845468"/>
                    <a:gd name="connsiteX10" fmla="*/ 0 w 969168"/>
                    <a:gd name="connsiteY10" fmla="*/ 0 h 1845468"/>
                    <a:gd name="connsiteX0" fmla="*/ 974173 w 974173"/>
                    <a:gd name="connsiteY0" fmla="*/ 1849763 h 1849763"/>
                    <a:gd name="connsiteX1" fmla="*/ 774148 w 974173"/>
                    <a:gd name="connsiteY1" fmla="*/ 1278263 h 1849763"/>
                    <a:gd name="connsiteX2" fmla="*/ 581267 w 974173"/>
                    <a:gd name="connsiteY2" fmla="*/ 1278263 h 1849763"/>
                    <a:gd name="connsiteX3" fmla="*/ 290754 w 974173"/>
                    <a:gd name="connsiteY3" fmla="*/ 456732 h 1849763"/>
                    <a:gd name="connsiteX4" fmla="*/ 257417 w 974173"/>
                    <a:gd name="connsiteY4" fmla="*/ 466257 h 1849763"/>
                    <a:gd name="connsiteX5" fmla="*/ 226460 w 974173"/>
                    <a:gd name="connsiteY5" fmla="*/ 371007 h 1849763"/>
                    <a:gd name="connsiteX6" fmla="*/ 238367 w 974173"/>
                    <a:gd name="connsiteY6" fmla="*/ 278138 h 1849763"/>
                    <a:gd name="connsiteX7" fmla="*/ 169310 w 974173"/>
                    <a:gd name="connsiteY7" fmla="*/ 151932 h 1849763"/>
                    <a:gd name="connsiteX8" fmla="*/ 138354 w 974173"/>
                    <a:gd name="connsiteY8" fmla="*/ 168601 h 1849763"/>
                    <a:gd name="connsiteX9" fmla="*/ 81204 w 974173"/>
                    <a:gd name="connsiteY9" fmla="*/ 51919 h 1849763"/>
                    <a:gd name="connsiteX10" fmla="*/ 5005 w 974173"/>
                    <a:gd name="connsiteY10" fmla="*/ 4295 h 1849763"/>
                    <a:gd name="connsiteX11" fmla="*/ 7385 w 974173"/>
                    <a:gd name="connsiteY11" fmla="*/ 1913 h 1849763"/>
                    <a:gd name="connsiteX0" fmla="*/ 969747 w 969747"/>
                    <a:gd name="connsiteY0" fmla="*/ 1845602 h 1845602"/>
                    <a:gd name="connsiteX1" fmla="*/ 769722 w 969747"/>
                    <a:gd name="connsiteY1" fmla="*/ 1274102 h 1845602"/>
                    <a:gd name="connsiteX2" fmla="*/ 576841 w 969747"/>
                    <a:gd name="connsiteY2" fmla="*/ 1274102 h 1845602"/>
                    <a:gd name="connsiteX3" fmla="*/ 286328 w 969747"/>
                    <a:gd name="connsiteY3" fmla="*/ 452571 h 1845602"/>
                    <a:gd name="connsiteX4" fmla="*/ 252991 w 969747"/>
                    <a:gd name="connsiteY4" fmla="*/ 462096 h 1845602"/>
                    <a:gd name="connsiteX5" fmla="*/ 222034 w 969747"/>
                    <a:gd name="connsiteY5" fmla="*/ 366846 h 1845602"/>
                    <a:gd name="connsiteX6" fmla="*/ 233941 w 969747"/>
                    <a:gd name="connsiteY6" fmla="*/ 273977 h 1845602"/>
                    <a:gd name="connsiteX7" fmla="*/ 164884 w 969747"/>
                    <a:gd name="connsiteY7" fmla="*/ 147771 h 1845602"/>
                    <a:gd name="connsiteX8" fmla="*/ 133928 w 969747"/>
                    <a:gd name="connsiteY8" fmla="*/ 164440 h 1845602"/>
                    <a:gd name="connsiteX9" fmla="*/ 76778 w 969747"/>
                    <a:gd name="connsiteY9" fmla="*/ 47758 h 1845602"/>
                    <a:gd name="connsiteX10" fmla="*/ 579 w 969747"/>
                    <a:gd name="connsiteY10" fmla="*/ 134 h 1845602"/>
                    <a:gd name="connsiteX11" fmla="*/ 176790 w 969747"/>
                    <a:gd name="connsiteY11" fmla="*/ 376371 h 1845602"/>
                    <a:gd name="connsiteX0" fmla="*/ 969747 w 969747"/>
                    <a:gd name="connsiteY0" fmla="*/ 1845602 h 1845602"/>
                    <a:gd name="connsiteX1" fmla="*/ 769722 w 969747"/>
                    <a:gd name="connsiteY1" fmla="*/ 1274102 h 1845602"/>
                    <a:gd name="connsiteX2" fmla="*/ 576841 w 969747"/>
                    <a:gd name="connsiteY2" fmla="*/ 1274102 h 1845602"/>
                    <a:gd name="connsiteX3" fmla="*/ 286328 w 969747"/>
                    <a:gd name="connsiteY3" fmla="*/ 452571 h 1845602"/>
                    <a:gd name="connsiteX4" fmla="*/ 252991 w 969747"/>
                    <a:gd name="connsiteY4" fmla="*/ 462096 h 1845602"/>
                    <a:gd name="connsiteX5" fmla="*/ 222034 w 969747"/>
                    <a:gd name="connsiteY5" fmla="*/ 366846 h 1845602"/>
                    <a:gd name="connsiteX6" fmla="*/ 233941 w 969747"/>
                    <a:gd name="connsiteY6" fmla="*/ 273977 h 1845602"/>
                    <a:gd name="connsiteX7" fmla="*/ 164884 w 969747"/>
                    <a:gd name="connsiteY7" fmla="*/ 147771 h 1845602"/>
                    <a:gd name="connsiteX8" fmla="*/ 133928 w 969747"/>
                    <a:gd name="connsiteY8" fmla="*/ 164440 h 1845602"/>
                    <a:gd name="connsiteX9" fmla="*/ 76778 w 969747"/>
                    <a:gd name="connsiteY9" fmla="*/ 47758 h 1845602"/>
                    <a:gd name="connsiteX10" fmla="*/ 579 w 969747"/>
                    <a:gd name="connsiteY10" fmla="*/ 134 h 1845602"/>
                    <a:gd name="connsiteX11" fmla="*/ 176790 w 969747"/>
                    <a:gd name="connsiteY11" fmla="*/ 376371 h 1845602"/>
                    <a:gd name="connsiteX12" fmla="*/ 176792 w 969747"/>
                    <a:gd name="connsiteY12" fmla="*/ 371608 h 1845602"/>
                    <a:gd name="connsiteX0" fmla="*/ 969747 w 969747"/>
                    <a:gd name="connsiteY0" fmla="*/ 1845602 h 1857508"/>
                    <a:gd name="connsiteX1" fmla="*/ 769722 w 969747"/>
                    <a:gd name="connsiteY1" fmla="*/ 1274102 h 1857508"/>
                    <a:gd name="connsiteX2" fmla="*/ 576841 w 969747"/>
                    <a:gd name="connsiteY2" fmla="*/ 1274102 h 1857508"/>
                    <a:gd name="connsiteX3" fmla="*/ 286328 w 969747"/>
                    <a:gd name="connsiteY3" fmla="*/ 452571 h 1857508"/>
                    <a:gd name="connsiteX4" fmla="*/ 252991 w 969747"/>
                    <a:gd name="connsiteY4" fmla="*/ 462096 h 1857508"/>
                    <a:gd name="connsiteX5" fmla="*/ 222034 w 969747"/>
                    <a:gd name="connsiteY5" fmla="*/ 366846 h 1857508"/>
                    <a:gd name="connsiteX6" fmla="*/ 233941 w 969747"/>
                    <a:gd name="connsiteY6" fmla="*/ 273977 h 1857508"/>
                    <a:gd name="connsiteX7" fmla="*/ 164884 w 969747"/>
                    <a:gd name="connsiteY7" fmla="*/ 147771 h 1857508"/>
                    <a:gd name="connsiteX8" fmla="*/ 133928 w 969747"/>
                    <a:gd name="connsiteY8" fmla="*/ 164440 h 1857508"/>
                    <a:gd name="connsiteX9" fmla="*/ 76778 w 969747"/>
                    <a:gd name="connsiteY9" fmla="*/ 47758 h 1857508"/>
                    <a:gd name="connsiteX10" fmla="*/ 579 w 969747"/>
                    <a:gd name="connsiteY10" fmla="*/ 134 h 1857508"/>
                    <a:gd name="connsiteX11" fmla="*/ 176790 w 969747"/>
                    <a:gd name="connsiteY11" fmla="*/ 376371 h 1857508"/>
                    <a:gd name="connsiteX12" fmla="*/ 672092 w 969747"/>
                    <a:gd name="connsiteY12" fmla="*/ 1857508 h 1857508"/>
                    <a:gd name="connsiteX0" fmla="*/ 969747 w 969747"/>
                    <a:gd name="connsiteY0" fmla="*/ 1845602 h 1850365"/>
                    <a:gd name="connsiteX1" fmla="*/ 769722 w 969747"/>
                    <a:gd name="connsiteY1" fmla="*/ 1274102 h 1850365"/>
                    <a:gd name="connsiteX2" fmla="*/ 576841 w 969747"/>
                    <a:gd name="connsiteY2" fmla="*/ 1274102 h 1850365"/>
                    <a:gd name="connsiteX3" fmla="*/ 286328 w 969747"/>
                    <a:gd name="connsiteY3" fmla="*/ 452571 h 1850365"/>
                    <a:gd name="connsiteX4" fmla="*/ 252991 w 969747"/>
                    <a:gd name="connsiteY4" fmla="*/ 462096 h 1850365"/>
                    <a:gd name="connsiteX5" fmla="*/ 222034 w 969747"/>
                    <a:gd name="connsiteY5" fmla="*/ 366846 h 1850365"/>
                    <a:gd name="connsiteX6" fmla="*/ 233941 w 969747"/>
                    <a:gd name="connsiteY6" fmla="*/ 273977 h 1850365"/>
                    <a:gd name="connsiteX7" fmla="*/ 164884 w 969747"/>
                    <a:gd name="connsiteY7" fmla="*/ 147771 h 1850365"/>
                    <a:gd name="connsiteX8" fmla="*/ 133928 w 969747"/>
                    <a:gd name="connsiteY8" fmla="*/ 164440 h 1850365"/>
                    <a:gd name="connsiteX9" fmla="*/ 76778 w 969747"/>
                    <a:gd name="connsiteY9" fmla="*/ 47758 h 1850365"/>
                    <a:gd name="connsiteX10" fmla="*/ 579 w 969747"/>
                    <a:gd name="connsiteY10" fmla="*/ 134 h 1850365"/>
                    <a:gd name="connsiteX11" fmla="*/ 176790 w 969747"/>
                    <a:gd name="connsiteY11" fmla="*/ 376371 h 1850365"/>
                    <a:gd name="connsiteX12" fmla="*/ 667330 w 969747"/>
                    <a:gd name="connsiteY12" fmla="*/ 1850365 h 1850365"/>
                    <a:gd name="connsiteX0" fmla="*/ 969747 w 969747"/>
                    <a:gd name="connsiteY0" fmla="*/ 1845602 h 1850365"/>
                    <a:gd name="connsiteX1" fmla="*/ 769722 w 969747"/>
                    <a:gd name="connsiteY1" fmla="*/ 1274102 h 1850365"/>
                    <a:gd name="connsiteX2" fmla="*/ 576841 w 969747"/>
                    <a:gd name="connsiteY2" fmla="*/ 1274102 h 1850365"/>
                    <a:gd name="connsiteX3" fmla="*/ 286328 w 969747"/>
                    <a:gd name="connsiteY3" fmla="*/ 452571 h 1850365"/>
                    <a:gd name="connsiteX4" fmla="*/ 252991 w 969747"/>
                    <a:gd name="connsiteY4" fmla="*/ 462096 h 1850365"/>
                    <a:gd name="connsiteX5" fmla="*/ 222034 w 969747"/>
                    <a:gd name="connsiteY5" fmla="*/ 366846 h 1850365"/>
                    <a:gd name="connsiteX6" fmla="*/ 233941 w 969747"/>
                    <a:gd name="connsiteY6" fmla="*/ 273977 h 1850365"/>
                    <a:gd name="connsiteX7" fmla="*/ 164884 w 969747"/>
                    <a:gd name="connsiteY7" fmla="*/ 147771 h 1850365"/>
                    <a:gd name="connsiteX8" fmla="*/ 133928 w 969747"/>
                    <a:gd name="connsiteY8" fmla="*/ 164440 h 1850365"/>
                    <a:gd name="connsiteX9" fmla="*/ 76778 w 969747"/>
                    <a:gd name="connsiteY9" fmla="*/ 47758 h 1850365"/>
                    <a:gd name="connsiteX10" fmla="*/ 579 w 969747"/>
                    <a:gd name="connsiteY10" fmla="*/ 134 h 1850365"/>
                    <a:gd name="connsiteX11" fmla="*/ 176790 w 969747"/>
                    <a:gd name="connsiteY11" fmla="*/ 376371 h 1850365"/>
                    <a:gd name="connsiteX12" fmla="*/ 667330 w 969747"/>
                    <a:gd name="connsiteY12" fmla="*/ 1850365 h 1850365"/>
                    <a:gd name="connsiteX13" fmla="*/ 969747 w 969747"/>
                    <a:gd name="connsiteY13" fmla="*/ 1845602 h 1850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69747" h="1850365">
                      <a:moveTo>
                        <a:pt x="969747" y="1845602"/>
                      </a:moveTo>
                      <a:lnTo>
                        <a:pt x="769722" y="1274102"/>
                      </a:lnTo>
                      <a:lnTo>
                        <a:pt x="576841" y="1274102"/>
                      </a:lnTo>
                      <a:lnTo>
                        <a:pt x="286328" y="452571"/>
                      </a:lnTo>
                      <a:lnTo>
                        <a:pt x="252991" y="462096"/>
                      </a:lnTo>
                      <a:lnTo>
                        <a:pt x="222034" y="366846"/>
                      </a:lnTo>
                      <a:lnTo>
                        <a:pt x="233941" y="273977"/>
                      </a:lnTo>
                      <a:lnTo>
                        <a:pt x="164884" y="147771"/>
                      </a:lnTo>
                      <a:lnTo>
                        <a:pt x="133928" y="164440"/>
                      </a:lnTo>
                      <a:lnTo>
                        <a:pt x="76778" y="47758"/>
                      </a:lnTo>
                      <a:lnTo>
                        <a:pt x="579" y="134"/>
                      </a:lnTo>
                      <a:cubicBezTo>
                        <a:pt x="-11724" y="-8200"/>
                        <a:pt x="176294" y="376867"/>
                        <a:pt x="176790" y="376371"/>
                      </a:cubicBezTo>
                      <a:cubicBezTo>
                        <a:pt x="206159" y="438283"/>
                        <a:pt x="667330" y="1851357"/>
                        <a:pt x="667330" y="1850365"/>
                      </a:cubicBezTo>
                      <a:lnTo>
                        <a:pt x="969747" y="184560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1" name="Freeform 300"/>
                <p:cNvSpPr/>
                <p:nvPr/>
              </p:nvSpPr>
              <p:spPr>
                <a:xfrm>
                  <a:off x="4993481" y="5807869"/>
                  <a:ext cx="519113" cy="950119"/>
                </a:xfrm>
                <a:custGeom>
                  <a:avLst/>
                  <a:gdLst>
                    <a:gd name="connsiteX0" fmla="*/ 228600 w 519113"/>
                    <a:gd name="connsiteY0" fmla="*/ 64294 h 950119"/>
                    <a:gd name="connsiteX1" fmla="*/ 221457 w 519113"/>
                    <a:gd name="connsiteY1" fmla="*/ 0 h 950119"/>
                    <a:gd name="connsiteX2" fmla="*/ 0 w 519113"/>
                    <a:gd name="connsiteY2" fmla="*/ 9525 h 950119"/>
                    <a:gd name="connsiteX3" fmla="*/ 9525 w 519113"/>
                    <a:gd name="connsiteY3" fmla="*/ 66675 h 950119"/>
                    <a:gd name="connsiteX4" fmla="*/ 128588 w 519113"/>
                    <a:gd name="connsiteY4" fmla="*/ 407194 h 950119"/>
                    <a:gd name="connsiteX5" fmla="*/ 164307 w 519113"/>
                    <a:gd name="connsiteY5" fmla="*/ 421481 h 950119"/>
                    <a:gd name="connsiteX6" fmla="*/ 164307 w 519113"/>
                    <a:gd name="connsiteY6" fmla="*/ 466725 h 950119"/>
                    <a:gd name="connsiteX7" fmla="*/ 150019 w 519113"/>
                    <a:gd name="connsiteY7" fmla="*/ 483394 h 950119"/>
                    <a:gd name="connsiteX8" fmla="*/ 183357 w 519113"/>
                    <a:gd name="connsiteY8" fmla="*/ 559594 h 950119"/>
                    <a:gd name="connsiteX9" fmla="*/ 197644 w 519113"/>
                    <a:gd name="connsiteY9" fmla="*/ 347662 h 950119"/>
                    <a:gd name="connsiteX10" fmla="*/ 238125 w 519113"/>
                    <a:gd name="connsiteY10" fmla="*/ 340519 h 950119"/>
                    <a:gd name="connsiteX11" fmla="*/ 402432 w 519113"/>
                    <a:gd name="connsiteY11" fmla="*/ 678656 h 950119"/>
                    <a:gd name="connsiteX12" fmla="*/ 223838 w 519113"/>
                    <a:gd name="connsiteY12" fmla="*/ 676275 h 950119"/>
                    <a:gd name="connsiteX13" fmla="*/ 254794 w 519113"/>
                    <a:gd name="connsiteY13" fmla="*/ 747712 h 950119"/>
                    <a:gd name="connsiteX14" fmla="*/ 259557 w 519113"/>
                    <a:gd name="connsiteY14" fmla="*/ 804862 h 950119"/>
                    <a:gd name="connsiteX15" fmla="*/ 326232 w 519113"/>
                    <a:gd name="connsiteY15" fmla="*/ 950119 h 950119"/>
                    <a:gd name="connsiteX16" fmla="*/ 473869 w 519113"/>
                    <a:gd name="connsiteY16" fmla="*/ 888206 h 950119"/>
                    <a:gd name="connsiteX17" fmla="*/ 416719 w 519113"/>
                    <a:gd name="connsiteY17" fmla="*/ 738187 h 950119"/>
                    <a:gd name="connsiteX18" fmla="*/ 457200 w 519113"/>
                    <a:gd name="connsiteY18" fmla="*/ 707231 h 950119"/>
                    <a:gd name="connsiteX19" fmla="*/ 504825 w 519113"/>
                    <a:gd name="connsiteY19" fmla="*/ 676275 h 950119"/>
                    <a:gd name="connsiteX20" fmla="*/ 519113 w 519113"/>
                    <a:gd name="connsiteY20" fmla="*/ 626269 h 950119"/>
                    <a:gd name="connsiteX21" fmla="*/ 450057 w 519113"/>
                    <a:gd name="connsiteY21" fmla="*/ 440531 h 950119"/>
                    <a:gd name="connsiteX22" fmla="*/ 416719 w 519113"/>
                    <a:gd name="connsiteY22" fmla="*/ 347662 h 950119"/>
                    <a:gd name="connsiteX23" fmla="*/ 426244 w 519113"/>
                    <a:gd name="connsiteY23" fmla="*/ 509587 h 950119"/>
                    <a:gd name="connsiteX24" fmla="*/ 400050 w 519113"/>
                    <a:gd name="connsiteY24" fmla="*/ 614362 h 950119"/>
                    <a:gd name="connsiteX25" fmla="*/ 364332 w 519113"/>
                    <a:gd name="connsiteY25" fmla="*/ 557212 h 950119"/>
                    <a:gd name="connsiteX26" fmla="*/ 385763 w 519113"/>
                    <a:gd name="connsiteY26" fmla="*/ 492919 h 950119"/>
                    <a:gd name="connsiteX27" fmla="*/ 388144 w 519113"/>
                    <a:gd name="connsiteY27" fmla="*/ 359569 h 950119"/>
                    <a:gd name="connsiteX28" fmla="*/ 321469 w 519113"/>
                    <a:gd name="connsiteY28" fmla="*/ 269081 h 950119"/>
                    <a:gd name="connsiteX29" fmla="*/ 283369 w 519113"/>
                    <a:gd name="connsiteY29" fmla="*/ 221456 h 950119"/>
                    <a:gd name="connsiteX30" fmla="*/ 245269 w 519113"/>
                    <a:gd name="connsiteY30" fmla="*/ 169069 h 950119"/>
                    <a:gd name="connsiteX31" fmla="*/ 195263 w 519113"/>
                    <a:gd name="connsiteY31" fmla="*/ 164306 h 950119"/>
                    <a:gd name="connsiteX32" fmla="*/ 164307 w 519113"/>
                    <a:gd name="connsiteY32" fmla="*/ 109537 h 950119"/>
                    <a:gd name="connsiteX33" fmla="*/ 109538 w 519113"/>
                    <a:gd name="connsiteY33" fmla="*/ 0 h 9501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519113" h="950119">
                      <a:moveTo>
                        <a:pt x="228600" y="64294"/>
                      </a:moveTo>
                      <a:lnTo>
                        <a:pt x="221457" y="0"/>
                      </a:lnTo>
                      <a:lnTo>
                        <a:pt x="0" y="9525"/>
                      </a:lnTo>
                      <a:lnTo>
                        <a:pt x="9525" y="66675"/>
                      </a:lnTo>
                      <a:lnTo>
                        <a:pt x="128588" y="407194"/>
                      </a:lnTo>
                      <a:lnTo>
                        <a:pt x="164307" y="421481"/>
                      </a:lnTo>
                      <a:lnTo>
                        <a:pt x="164307" y="466725"/>
                      </a:lnTo>
                      <a:lnTo>
                        <a:pt x="150019" y="483394"/>
                      </a:lnTo>
                      <a:lnTo>
                        <a:pt x="183357" y="559594"/>
                      </a:lnTo>
                      <a:lnTo>
                        <a:pt x="197644" y="347662"/>
                      </a:lnTo>
                      <a:lnTo>
                        <a:pt x="238125" y="340519"/>
                      </a:lnTo>
                      <a:lnTo>
                        <a:pt x="402432" y="678656"/>
                      </a:lnTo>
                      <a:lnTo>
                        <a:pt x="223838" y="676275"/>
                      </a:lnTo>
                      <a:lnTo>
                        <a:pt x="254794" y="747712"/>
                      </a:lnTo>
                      <a:lnTo>
                        <a:pt x="259557" y="804862"/>
                      </a:lnTo>
                      <a:lnTo>
                        <a:pt x="326232" y="950119"/>
                      </a:lnTo>
                      <a:lnTo>
                        <a:pt x="473869" y="888206"/>
                      </a:lnTo>
                      <a:lnTo>
                        <a:pt x="416719" y="738187"/>
                      </a:lnTo>
                      <a:lnTo>
                        <a:pt x="457200" y="707231"/>
                      </a:lnTo>
                      <a:lnTo>
                        <a:pt x="504825" y="676275"/>
                      </a:lnTo>
                      <a:lnTo>
                        <a:pt x="519113" y="626269"/>
                      </a:lnTo>
                      <a:lnTo>
                        <a:pt x="450057" y="440531"/>
                      </a:lnTo>
                      <a:lnTo>
                        <a:pt x="416719" y="347662"/>
                      </a:lnTo>
                      <a:lnTo>
                        <a:pt x="426244" y="509587"/>
                      </a:lnTo>
                      <a:lnTo>
                        <a:pt x="400050" y="614362"/>
                      </a:lnTo>
                      <a:lnTo>
                        <a:pt x="364332" y="557212"/>
                      </a:lnTo>
                      <a:lnTo>
                        <a:pt x="385763" y="492919"/>
                      </a:lnTo>
                      <a:cubicBezTo>
                        <a:pt x="386557" y="448469"/>
                        <a:pt x="387350" y="404019"/>
                        <a:pt x="388144" y="359569"/>
                      </a:cubicBezTo>
                      <a:lnTo>
                        <a:pt x="321469" y="269081"/>
                      </a:lnTo>
                      <a:lnTo>
                        <a:pt x="283369" y="221456"/>
                      </a:lnTo>
                      <a:lnTo>
                        <a:pt x="245269" y="169069"/>
                      </a:lnTo>
                      <a:lnTo>
                        <a:pt x="195263" y="164306"/>
                      </a:lnTo>
                      <a:lnTo>
                        <a:pt x="164307" y="109537"/>
                      </a:lnTo>
                      <a:lnTo>
                        <a:pt x="109538" y="0"/>
                      </a:ln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2" name="Freeform 301"/>
                <p:cNvSpPr/>
                <p:nvPr/>
              </p:nvSpPr>
              <p:spPr>
                <a:xfrm>
                  <a:off x="4157663" y="3550444"/>
                  <a:ext cx="309562" cy="290512"/>
                </a:xfrm>
                <a:custGeom>
                  <a:avLst/>
                  <a:gdLst>
                    <a:gd name="connsiteX0" fmla="*/ 121443 w 309562"/>
                    <a:gd name="connsiteY0" fmla="*/ 290512 h 290512"/>
                    <a:gd name="connsiteX1" fmla="*/ 178593 w 309562"/>
                    <a:gd name="connsiteY1" fmla="*/ 204787 h 290512"/>
                    <a:gd name="connsiteX2" fmla="*/ 269081 w 309562"/>
                    <a:gd name="connsiteY2" fmla="*/ 190500 h 290512"/>
                    <a:gd name="connsiteX3" fmla="*/ 297656 w 309562"/>
                    <a:gd name="connsiteY3" fmla="*/ 188119 h 290512"/>
                    <a:gd name="connsiteX4" fmla="*/ 309562 w 309562"/>
                    <a:gd name="connsiteY4" fmla="*/ 157162 h 290512"/>
                    <a:gd name="connsiteX5" fmla="*/ 276225 w 309562"/>
                    <a:gd name="connsiteY5" fmla="*/ 154781 h 290512"/>
                    <a:gd name="connsiteX6" fmla="*/ 238125 w 309562"/>
                    <a:gd name="connsiteY6" fmla="*/ 83344 h 290512"/>
                    <a:gd name="connsiteX7" fmla="*/ 157162 w 309562"/>
                    <a:gd name="connsiteY7" fmla="*/ 116681 h 290512"/>
                    <a:gd name="connsiteX8" fmla="*/ 135731 w 309562"/>
                    <a:gd name="connsiteY8" fmla="*/ 16669 h 290512"/>
                    <a:gd name="connsiteX9" fmla="*/ 133350 w 309562"/>
                    <a:gd name="connsiteY9" fmla="*/ 0 h 290512"/>
                    <a:gd name="connsiteX10" fmla="*/ 28575 w 309562"/>
                    <a:gd name="connsiteY10" fmla="*/ 26194 h 290512"/>
                    <a:gd name="connsiteX11" fmla="*/ 0 w 309562"/>
                    <a:gd name="connsiteY11" fmla="*/ 45244 h 290512"/>
                    <a:gd name="connsiteX12" fmla="*/ 121443 w 309562"/>
                    <a:gd name="connsiteY12" fmla="*/ 290512 h 29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9562" h="290512">
                      <a:moveTo>
                        <a:pt x="121443" y="290512"/>
                      </a:moveTo>
                      <a:lnTo>
                        <a:pt x="178593" y="204787"/>
                      </a:lnTo>
                      <a:lnTo>
                        <a:pt x="269081" y="190500"/>
                      </a:lnTo>
                      <a:lnTo>
                        <a:pt x="297656" y="188119"/>
                      </a:lnTo>
                      <a:lnTo>
                        <a:pt x="309562" y="157162"/>
                      </a:lnTo>
                      <a:lnTo>
                        <a:pt x="276225" y="154781"/>
                      </a:lnTo>
                      <a:lnTo>
                        <a:pt x="238125" y="83344"/>
                      </a:lnTo>
                      <a:lnTo>
                        <a:pt x="157162" y="116681"/>
                      </a:lnTo>
                      <a:lnTo>
                        <a:pt x="135731" y="16669"/>
                      </a:lnTo>
                      <a:lnTo>
                        <a:pt x="133350" y="0"/>
                      </a:lnTo>
                      <a:lnTo>
                        <a:pt x="28575" y="26194"/>
                      </a:lnTo>
                      <a:lnTo>
                        <a:pt x="0" y="45244"/>
                      </a:lnTo>
                      <a:lnTo>
                        <a:pt x="121443" y="29051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3" name="Freeform 302"/>
                <p:cNvSpPr/>
                <p:nvPr/>
              </p:nvSpPr>
              <p:spPr>
                <a:xfrm>
                  <a:off x="3786188" y="2995613"/>
                  <a:ext cx="576262" cy="561975"/>
                </a:xfrm>
                <a:custGeom>
                  <a:avLst/>
                  <a:gdLst>
                    <a:gd name="connsiteX0" fmla="*/ 0 w 576262"/>
                    <a:gd name="connsiteY0" fmla="*/ 0 h 561975"/>
                    <a:gd name="connsiteX1" fmla="*/ 50006 w 576262"/>
                    <a:gd name="connsiteY1" fmla="*/ 54768 h 561975"/>
                    <a:gd name="connsiteX2" fmla="*/ 69056 w 576262"/>
                    <a:gd name="connsiteY2" fmla="*/ 50006 h 561975"/>
                    <a:gd name="connsiteX3" fmla="*/ 147637 w 576262"/>
                    <a:gd name="connsiteY3" fmla="*/ 238125 h 561975"/>
                    <a:gd name="connsiteX4" fmla="*/ 204787 w 576262"/>
                    <a:gd name="connsiteY4" fmla="*/ 369093 h 561975"/>
                    <a:gd name="connsiteX5" fmla="*/ 288131 w 576262"/>
                    <a:gd name="connsiteY5" fmla="*/ 488156 h 561975"/>
                    <a:gd name="connsiteX6" fmla="*/ 352425 w 576262"/>
                    <a:gd name="connsiteY6" fmla="*/ 466725 h 561975"/>
                    <a:gd name="connsiteX7" fmla="*/ 440531 w 576262"/>
                    <a:gd name="connsiteY7" fmla="*/ 454818 h 561975"/>
                    <a:gd name="connsiteX8" fmla="*/ 528637 w 576262"/>
                    <a:gd name="connsiteY8" fmla="*/ 450056 h 561975"/>
                    <a:gd name="connsiteX9" fmla="*/ 554831 w 576262"/>
                    <a:gd name="connsiteY9" fmla="*/ 442912 h 561975"/>
                    <a:gd name="connsiteX10" fmla="*/ 576262 w 576262"/>
                    <a:gd name="connsiteY10" fmla="*/ 495300 h 561975"/>
                    <a:gd name="connsiteX11" fmla="*/ 390525 w 576262"/>
                    <a:gd name="connsiteY11" fmla="*/ 561975 h 561975"/>
                    <a:gd name="connsiteX12" fmla="*/ 352425 w 576262"/>
                    <a:gd name="connsiteY12" fmla="*/ 516731 h 561975"/>
                    <a:gd name="connsiteX13" fmla="*/ 285750 w 576262"/>
                    <a:gd name="connsiteY13" fmla="*/ 490537 h 561975"/>
                    <a:gd name="connsiteX14" fmla="*/ 0 w 576262"/>
                    <a:gd name="connsiteY14" fmla="*/ 0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6262" h="561975">
                      <a:moveTo>
                        <a:pt x="0" y="0"/>
                      </a:moveTo>
                      <a:lnTo>
                        <a:pt x="50006" y="54768"/>
                      </a:lnTo>
                      <a:lnTo>
                        <a:pt x="69056" y="50006"/>
                      </a:lnTo>
                      <a:lnTo>
                        <a:pt x="147637" y="238125"/>
                      </a:lnTo>
                      <a:lnTo>
                        <a:pt x="204787" y="369093"/>
                      </a:lnTo>
                      <a:lnTo>
                        <a:pt x="288131" y="488156"/>
                      </a:lnTo>
                      <a:lnTo>
                        <a:pt x="352425" y="466725"/>
                      </a:lnTo>
                      <a:lnTo>
                        <a:pt x="440531" y="454818"/>
                      </a:lnTo>
                      <a:lnTo>
                        <a:pt x="528637" y="450056"/>
                      </a:lnTo>
                      <a:lnTo>
                        <a:pt x="554831" y="442912"/>
                      </a:lnTo>
                      <a:lnTo>
                        <a:pt x="576262" y="495300"/>
                      </a:lnTo>
                      <a:lnTo>
                        <a:pt x="390525" y="561975"/>
                      </a:lnTo>
                      <a:lnTo>
                        <a:pt x="352425" y="516731"/>
                      </a:lnTo>
                      <a:lnTo>
                        <a:pt x="285750" y="4905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4" name="Freeform 303"/>
                <p:cNvSpPr/>
                <p:nvPr/>
              </p:nvSpPr>
              <p:spPr>
                <a:xfrm>
                  <a:off x="4329113" y="3226594"/>
                  <a:ext cx="397668" cy="242887"/>
                </a:xfrm>
                <a:custGeom>
                  <a:avLst/>
                  <a:gdLst>
                    <a:gd name="connsiteX0" fmla="*/ 0 w 397668"/>
                    <a:gd name="connsiteY0" fmla="*/ 150019 h 242887"/>
                    <a:gd name="connsiteX1" fmla="*/ 40481 w 397668"/>
                    <a:gd name="connsiteY1" fmla="*/ 242887 h 242887"/>
                    <a:gd name="connsiteX2" fmla="*/ 90487 w 397668"/>
                    <a:gd name="connsiteY2" fmla="*/ 219075 h 242887"/>
                    <a:gd name="connsiteX3" fmla="*/ 83343 w 397668"/>
                    <a:gd name="connsiteY3" fmla="*/ 183356 h 242887"/>
                    <a:gd name="connsiteX4" fmla="*/ 133350 w 397668"/>
                    <a:gd name="connsiteY4" fmla="*/ 171450 h 242887"/>
                    <a:gd name="connsiteX5" fmla="*/ 140493 w 397668"/>
                    <a:gd name="connsiteY5" fmla="*/ 147637 h 242887"/>
                    <a:gd name="connsiteX6" fmla="*/ 264318 w 397668"/>
                    <a:gd name="connsiteY6" fmla="*/ 107156 h 242887"/>
                    <a:gd name="connsiteX7" fmla="*/ 309562 w 397668"/>
                    <a:gd name="connsiteY7" fmla="*/ 66675 h 242887"/>
                    <a:gd name="connsiteX8" fmla="*/ 357187 w 397668"/>
                    <a:gd name="connsiteY8" fmla="*/ 0 h 242887"/>
                    <a:gd name="connsiteX9" fmla="*/ 397668 w 397668"/>
                    <a:gd name="connsiteY9" fmla="*/ 28575 h 242887"/>
                    <a:gd name="connsiteX10" fmla="*/ 340518 w 397668"/>
                    <a:gd name="connsiteY10" fmla="*/ 114300 h 242887"/>
                    <a:gd name="connsiteX11" fmla="*/ 92868 w 397668"/>
                    <a:gd name="connsiteY11" fmla="*/ 214312 h 242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97668" h="242887">
                      <a:moveTo>
                        <a:pt x="0" y="150019"/>
                      </a:moveTo>
                      <a:lnTo>
                        <a:pt x="40481" y="242887"/>
                      </a:lnTo>
                      <a:lnTo>
                        <a:pt x="90487" y="219075"/>
                      </a:lnTo>
                      <a:lnTo>
                        <a:pt x="83343" y="183356"/>
                      </a:lnTo>
                      <a:lnTo>
                        <a:pt x="133350" y="171450"/>
                      </a:lnTo>
                      <a:lnTo>
                        <a:pt x="140493" y="147637"/>
                      </a:lnTo>
                      <a:lnTo>
                        <a:pt x="264318" y="107156"/>
                      </a:lnTo>
                      <a:lnTo>
                        <a:pt x="309562" y="66675"/>
                      </a:lnTo>
                      <a:lnTo>
                        <a:pt x="357187" y="0"/>
                      </a:lnTo>
                      <a:lnTo>
                        <a:pt x="397668" y="28575"/>
                      </a:lnTo>
                      <a:lnTo>
                        <a:pt x="340518" y="114300"/>
                      </a:lnTo>
                      <a:lnTo>
                        <a:pt x="92868" y="214312"/>
                      </a:ln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5" name="Freeform 304"/>
                <p:cNvSpPr/>
                <p:nvPr/>
              </p:nvSpPr>
              <p:spPr>
                <a:xfrm>
                  <a:off x="4619625" y="3431381"/>
                  <a:ext cx="228600" cy="192882"/>
                </a:xfrm>
                <a:custGeom>
                  <a:avLst/>
                  <a:gdLst>
                    <a:gd name="connsiteX0" fmla="*/ 0 w 228600"/>
                    <a:gd name="connsiteY0" fmla="*/ 71438 h 192882"/>
                    <a:gd name="connsiteX1" fmla="*/ 50006 w 228600"/>
                    <a:gd name="connsiteY1" fmla="*/ 71438 h 192882"/>
                    <a:gd name="connsiteX2" fmla="*/ 119063 w 228600"/>
                    <a:gd name="connsiteY2" fmla="*/ 0 h 192882"/>
                    <a:gd name="connsiteX3" fmla="*/ 228600 w 228600"/>
                    <a:gd name="connsiteY3" fmla="*/ 128588 h 192882"/>
                    <a:gd name="connsiteX4" fmla="*/ 88106 w 228600"/>
                    <a:gd name="connsiteY4" fmla="*/ 190500 h 192882"/>
                    <a:gd name="connsiteX5" fmla="*/ 54769 w 228600"/>
                    <a:gd name="connsiteY5" fmla="*/ 192882 h 192882"/>
                    <a:gd name="connsiteX6" fmla="*/ 16669 w 228600"/>
                    <a:gd name="connsiteY6" fmla="*/ 126207 h 192882"/>
                    <a:gd name="connsiteX7" fmla="*/ 0 w 228600"/>
                    <a:gd name="connsiteY7" fmla="*/ 71438 h 192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8600" h="192882">
                      <a:moveTo>
                        <a:pt x="0" y="71438"/>
                      </a:moveTo>
                      <a:lnTo>
                        <a:pt x="50006" y="71438"/>
                      </a:lnTo>
                      <a:lnTo>
                        <a:pt x="119063" y="0"/>
                      </a:lnTo>
                      <a:lnTo>
                        <a:pt x="228600" y="128588"/>
                      </a:lnTo>
                      <a:lnTo>
                        <a:pt x="88106" y="190500"/>
                      </a:lnTo>
                      <a:lnTo>
                        <a:pt x="54769" y="192882"/>
                      </a:lnTo>
                      <a:lnTo>
                        <a:pt x="16669" y="126207"/>
                      </a:lnTo>
                      <a:lnTo>
                        <a:pt x="0" y="71438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6" name="Freeform 305"/>
                <p:cNvSpPr/>
                <p:nvPr/>
              </p:nvSpPr>
              <p:spPr>
                <a:xfrm>
                  <a:off x="4698206" y="2933700"/>
                  <a:ext cx="109538" cy="235744"/>
                </a:xfrm>
                <a:custGeom>
                  <a:avLst/>
                  <a:gdLst>
                    <a:gd name="connsiteX0" fmla="*/ 0 w 109538"/>
                    <a:gd name="connsiteY0" fmla="*/ 16669 h 235744"/>
                    <a:gd name="connsiteX1" fmla="*/ 54769 w 109538"/>
                    <a:gd name="connsiteY1" fmla="*/ 0 h 235744"/>
                    <a:gd name="connsiteX2" fmla="*/ 104775 w 109538"/>
                    <a:gd name="connsiteY2" fmla="*/ 107156 h 235744"/>
                    <a:gd name="connsiteX3" fmla="*/ 64294 w 109538"/>
                    <a:gd name="connsiteY3" fmla="*/ 130969 h 235744"/>
                    <a:gd name="connsiteX4" fmla="*/ 76200 w 109538"/>
                    <a:gd name="connsiteY4" fmla="*/ 157163 h 235744"/>
                    <a:gd name="connsiteX5" fmla="*/ 97632 w 109538"/>
                    <a:gd name="connsiteY5" fmla="*/ 188119 h 235744"/>
                    <a:gd name="connsiteX6" fmla="*/ 109538 w 109538"/>
                    <a:gd name="connsiteY6" fmla="*/ 209550 h 235744"/>
                    <a:gd name="connsiteX7" fmla="*/ 73819 w 109538"/>
                    <a:gd name="connsiteY7" fmla="*/ 235744 h 235744"/>
                    <a:gd name="connsiteX8" fmla="*/ 78582 w 109538"/>
                    <a:gd name="connsiteY8" fmla="*/ 178594 h 235744"/>
                    <a:gd name="connsiteX9" fmla="*/ 61913 w 109538"/>
                    <a:gd name="connsiteY9" fmla="*/ 121444 h 235744"/>
                    <a:gd name="connsiteX10" fmla="*/ 28575 w 109538"/>
                    <a:gd name="connsiteY10" fmla="*/ 92869 h 235744"/>
                    <a:gd name="connsiteX11" fmla="*/ 0 w 109538"/>
                    <a:gd name="connsiteY11" fmla="*/ 16669 h 23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9538" h="235744">
                      <a:moveTo>
                        <a:pt x="0" y="16669"/>
                      </a:moveTo>
                      <a:lnTo>
                        <a:pt x="54769" y="0"/>
                      </a:lnTo>
                      <a:lnTo>
                        <a:pt x="104775" y="107156"/>
                      </a:lnTo>
                      <a:lnTo>
                        <a:pt x="64294" y="130969"/>
                      </a:lnTo>
                      <a:lnTo>
                        <a:pt x="76200" y="157163"/>
                      </a:lnTo>
                      <a:lnTo>
                        <a:pt x="97632" y="188119"/>
                      </a:lnTo>
                      <a:lnTo>
                        <a:pt x="109538" y="209550"/>
                      </a:lnTo>
                      <a:lnTo>
                        <a:pt x="73819" y="235744"/>
                      </a:lnTo>
                      <a:lnTo>
                        <a:pt x="78582" y="178594"/>
                      </a:lnTo>
                      <a:lnTo>
                        <a:pt x="61913" y="121444"/>
                      </a:lnTo>
                      <a:lnTo>
                        <a:pt x="28575" y="92869"/>
                      </a:lnTo>
                      <a:lnTo>
                        <a:pt x="0" y="1666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7" name="Freeform 306"/>
                <p:cNvSpPr/>
                <p:nvPr/>
              </p:nvSpPr>
              <p:spPr>
                <a:xfrm>
                  <a:off x="4081463" y="2786063"/>
                  <a:ext cx="90487" cy="71437"/>
                </a:xfrm>
                <a:custGeom>
                  <a:avLst/>
                  <a:gdLst>
                    <a:gd name="connsiteX0" fmla="*/ 35718 w 90487"/>
                    <a:gd name="connsiteY0" fmla="*/ 0 h 71437"/>
                    <a:gd name="connsiteX1" fmla="*/ 0 w 90487"/>
                    <a:gd name="connsiteY1" fmla="*/ 35718 h 71437"/>
                    <a:gd name="connsiteX2" fmla="*/ 33337 w 90487"/>
                    <a:gd name="connsiteY2" fmla="*/ 59531 h 71437"/>
                    <a:gd name="connsiteX3" fmla="*/ 73818 w 90487"/>
                    <a:gd name="connsiteY3" fmla="*/ 71437 h 71437"/>
                    <a:gd name="connsiteX4" fmla="*/ 90487 w 90487"/>
                    <a:gd name="connsiteY4" fmla="*/ 26193 h 71437"/>
                    <a:gd name="connsiteX5" fmla="*/ 35718 w 90487"/>
                    <a:gd name="connsiteY5" fmla="*/ 0 h 71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487" h="71437">
                      <a:moveTo>
                        <a:pt x="35718" y="0"/>
                      </a:moveTo>
                      <a:lnTo>
                        <a:pt x="0" y="35718"/>
                      </a:lnTo>
                      <a:lnTo>
                        <a:pt x="33337" y="59531"/>
                      </a:lnTo>
                      <a:lnTo>
                        <a:pt x="73818" y="71437"/>
                      </a:lnTo>
                      <a:lnTo>
                        <a:pt x="90487" y="26193"/>
                      </a:lnTo>
                      <a:lnTo>
                        <a:pt x="35718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8" name="Freeform 307"/>
                <p:cNvSpPr/>
                <p:nvPr/>
              </p:nvSpPr>
              <p:spPr>
                <a:xfrm>
                  <a:off x="3567113" y="2190750"/>
                  <a:ext cx="169068" cy="157163"/>
                </a:xfrm>
                <a:custGeom>
                  <a:avLst/>
                  <a:gdLst>
                    <a:gd name="connsiteX0" fmla="*/ 0 w 169068"/>
                    <a:gd name="connsiteY0" fmla="*/ 45244 h 157163"/>
                    <a:gd name="connsiteX1" fmla="*/ 83343 w 169068"/>
                    <a:gd name="connsiteY1" fmla="*/ 157163 h 157163"/>
                    <a:gd name="connsiteX2" fmla="*/ 119062 w 169068"/>
                    <a:gd name="connsiteY2" fmla="*/ 119063 h 157163"/>
                    <a:gd name="connsiteX3" fmla="*/ 169068 w 169068"/>
                    <a:gd name="connsiteY3" fmla="*/ 104775 h 157163"/>
                    <a:gd name="connsiteX4" fmla="*/ 102393 w 169068"/>
                    <a:gd name="connsiteY4" fmla="*/ 0 h 157163"/>
                    <a:gd name="connsiteX5" fmla="*/ 71437 w 169068"/>
                    <a:gd name="connsiteY5" fmla="*/ 23813 h 157163"/>
                    <a:gd name="connsiteX6" fmla="*/ 0 w 169068"/>
                    <a:gd name="connsiteY6" fmla="*/ 45244 h 157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9068" h="157163">
                      <a:moveTo>
                        <a:pt x="0" y="45244"/>
                      </a:moveTo>
                      <a:lnTo>
                        <a:pt x="83343" y="157163"/>
                      </a:lnTo>
                      <a:lnTo>
                        <a:pt x="119062" y="119063"/>
                      </a:lnTo>
                      <a:lnTo>
                        <a:pt x="169068" y="104775"/>
                      </a:lnTo>
                      <a:lnTo>
                        <a:pt x="102393" y="0"/>
                      </a:lnTo>
                      <a:lnTo>
                        <a:pt x="71437" y="23813"/>
                      </a:lnTo>
                      <a:lnTo>
                        <a:pt x="0" y="45244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9" name="Freeform 308"/>
                <p:cNvSpPr/>
                <p:nvPr/>
              </p:nvSpPr>
              <p:spPr>
                <a:xfrm>
                  <a:off x="3524250" y="2065733"/>
                  <a:ext cx="111919" cy="130969"/>
                </a:xfrm>
                <a:custGeom>
                  <a:avLst/>
                  <a:gdLst>
                    <a:gd name="connsiteX0" fmla="*/ 0 w 111919"/>
                    <a:gd name="connsiteY0" fmla="*/ 40482 h 130969"/>
                    <a:gd name="connsiteX1" fmla="*/ 9525 w 111919"/>
                    <a:gd name="connsiteY1" fmla="*/ 104775 h 130969"/>
                    <a:gd name="connsiteX2" fmla="*/ 9525 w 111919"/>
                    <a:gd name="connsiteY2" fmla="*/ 130969 h 130969"/>
                    <a:gd name="connsiteX3" fmla="*/ 111919 w 111919"/>
                    <a:gd name="connsiteY3" fmla="*/ 71438 h 130969"/>
                    <a:gd name="connsiteX4" fmla="*/ 71438 w 111919"/>
                    <a:gd name="connsiteY4" fmla="*/ 0 h 130969"/>
                    <a:gd name="connsiteX5" fmla="*/ 0 w 111919"/>
                    <a:gd name="connsiteY5" fmla="*/ 40482 h 130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1919" h="130969">
                      <a:moveTo>
                        <a:pt x="0" y="40482"/>
                      </a:moveTo>
                      <a:lnTo>
                        <a:pt x="9525" y="104775"/>
                      </a:lnTo>
                      <a:lnTo>
                        <a:pt x="9525" y="130969"/>
                      </a:lnTo>
                      <a:lnTo>
                        <a:pt x="111919" y="71438"/>
                      </a:lnTo>
                      <a:lnTo>
                        <a:pt x="71438" y="0"/>
                      </a:lnTo>
                      <a:lnTo>
                        <a:pt x="0" y="4048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0" name="Freeform 309"/>
                <p:cNvSpPr/>
                <p:nvPr/>
              </p:nvSpPr>
              <p:spPr>
                <a:xfrm>
                  <a:off x="3738563" y="2228850"/>
                  <a:ext cx="200025" cy="121444"/>
                </a:xfrm>
                <a:custGeom>
                  <a:avLst/>
                  <a:gdLst>
                    <a:gd name="connsiteX0" fmla="*/ 0 w 200025"/>
                    <a:gd name="connsiteY0" fmla="*/ 0 h 121444"/>
                    <a:gd name="connsiteX1" fmla="*/ 28575 w 200025"/>
                    <a:gd name="connsiteY1" fmla="*/ 40481 h 121444"/>
                    <a:gd name="connsiteX2" fmla="*/ 50006 w 200025"/>
                    <a:gd name="connsiteY2" fmla="*/ 23813 h 121444"/>
                    <a:gd name="connsiteX3" fmla="*/ 100012 w 200025"/>
                    <a:gd name="connsiteY3" fmla="*/ 57150 h 121444"/>
                    <a:gd name="connsiteX4" fmla="*/ 154781 w 200025"/>
                    <a:gd name="connsiteY4" fmla="*/ 121444 h 121444"/>
                    <a:gd name="connsiteX5" fmla="*/ 200025 w 200025"/>
                    <a:gd name="connsiteY5" fmla="*/ 107156 h 121444"/>
                    <a:gd name="connsiteX6" fmla="*/ 161925 w 200025"/>
                    <a:gd name="connsiteY6" fmla="*/ 14288 h 121444"/>
                    <a:gd name="connsiteX7" fmla="*/ 0 w 200025"/>
                    <a:gd name="connsiteY7" fmla="*/ 0 h 121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0025" h="121444">
                      <a:moveTo>
                        <a:pt x="0" y="0"/>
                      </a:moveTo>
                      <a:lnTo>
                        <a:pt x="28575" y="40481"/>
                      </a:lnTo>
                      <a:lnTo>
                        <a:pt x="50006" y="23813"/>
                      </a:lnTo>
                      <a:lnTo>
                        <a:pt x="100012" y="57150"/>
                      </a:lnTo>
                      <a:lnTo>
                        <a:pt x="154781" y="121444"/>
                      </a:lnTo>
                      <a:lnTo>
                        <a:pt x="200025" y="107156"/>
                      </a:lnTo>
                      <a:lnTo>
                        <a:pt x="161925" y="142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1" name="Freeform 310"/>
                <p:cNvSpPr/>
                <p:nvPr/>
              </p:nvSpPr>
              <p:spPr>
                <a:xfrm>
                  <a:off x="4014788" y="2564606"/>
                  <a:ext cx="26193" cy="109538"/>
                </a:xfrm>
                <a:custGeom>
                  <a:avLst/>
                  <a:gdLst>
                    <a:gd name="connsiteX0" fmla="*/ 11906 w 26193"/>
                    <a:gd name="connsiteY0" fmla="*/ 0 h 109538"/>
                    <a:gd name="connsiteX1" fmla="*/ 0 w 26193"/>
                    <a:gd name="connsiteY1" fmla="*/ 61913 h 109538"/>
                    <a:gd name="connsiteX2" fmla="*/ 7143 w 26193"/>
                    <a:gd name="connsiteY2" fmla="*/ 95250 h 109538"/>
                    <a:gd name="connsiteX3" fmla="*/ 21431 w 26193"/>
                    <a:gd name="connsiteY3" fmla="*/ 109538 h 109538"/>
                    <a:gd name="connsiteX4" fmla="*/ 26193 w 26193"/>
                    <a:gd name="connsiteY4" fmla="*/ 71438 h 109538"/>
                    <a:gd name="connsiteX5" fmla="*/ 11906 w 26193"/>
                    <a:gd name="connsiteY5" fmla="*/ 0 h 109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93" h="109538">
                      <a:moveTo>
                        <a:pt x="11906" y="0"/>
                      </a:moveTo>
                      <a:lnTo>
                        <a:pt x="0" y="61913"/>
                      </a:lnTo>
                      <a:lnTo>
                        <a:pt x="7143" y="95250"/>
                      </a:lnTo>
                      <a:lnTo>
                        <a:pt x="21431" y="109538"/>
                      </a:lnTo>
                      <a:lnTo>
                        <a:pt x="26193" y="71438"/>
                      </a:lnTo>
                      <a:lnTo>
                        <a:pt x="1190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2" name="Freeform 311"/>
                <p:cNvSpPr/>
                <p:nvPr/>
              </p:nvSpPr>
              <p:spPr>
                <a:xfrm>
                  <a:off x="3580210" y="2438399"/>
                  <a:ext cx="60722" cy="92869"/>
                </a:xfrm>
                <a:custGeom>
                  <a:avLst/>
                  <a:gdLst>
                    <a:gd name="connsiteX0" fmla="*/ 0 w 47625"/>
                    <a:gd name="connsiteY0" fmla="*/ 0 h 100013"/>
                    <a:gd name="connsiteX1" fmla="*/ 47625 w 47625"/>
                    <a:gd name="connsiteY1" fmla="*/ 45244 h 100013"/>
                    <a:gd name="connsiteX2" fmla="*/ 42863 w 47625"/>
                    <a:gd name="connsiteY2" fmla="*/ 97632 h 100013"/>
                    <a:gd name="connsiteX3" fmla="*/ 26194 w 47625"/>
                    <a:gd name="connsiteY3" fmla="*/ 100013 h 100013"/>
                    <a:gd name="connsiteX4" fmla="*/ 0 w 47625"/>
                    <a:gd name="connsiteY4" fmla="*/ 0 h 100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625" h="100013">
                      <a:moveTo>
                        <a:pt x="0" y="0"/>
                      </a:moveTo>
                      <a:lnTo>
                        <a:pt x="47625" y="45244"/>
                      </a:lnTo>
                      <a:lnTo>
                        <a:pt x="42863" y="97632"/>
                      </a:lnTo>
                      <a:lnTo>
                        <a:pt x="26194" y="1000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3" name="Rectangle 312"/>
                <p:cNvSpPr/>
                <p:nvPr/>
              </p:nvSpPr>
              <p:spPr>
                <a:xfrm>
                  <a:off x="4612481" y="3423762"/>
                  <a:ext cx="47625" cy="4571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4" name="Freeform 313"/>
                <p:cNvSpPr/>
                <p:nvPr/>
              </p:nvSpPr>
              <p:spPr>
                <a:xfrm>
                  <a:off x="3174206" y="4231481"/>
                  <a:ext cx="178594" cy="216694"/>
                </a:xfrm>
                <a:custGeom>
                  <a:avLst/>
                  <a:gdLst>
                    <a:gd name="connsiteX0" fmla="*/ 76200 w 178594"/>
                    <a:gd name="connsiteY0" fmla="*/ 0 h 216694"/>
                    <a:gd name="connsiteX1" fmla="*/ 0 w 178594"/>
                    <a:gd name="connsiteY1" fmla="*/ 59532 h 216694"/>
                    <a:gd name="connsiteX2" fmla="*/ 0 w 178594"/>
                    <a:gd name="connsiteY2" fmla="*/ 202407 h 216694"/>
                    <a:gd name="connsiteX3" fmla="*/ 76200 w 178594"/>
                    <a:gd name="connsiteY3" fmla="*/ 202407 h 216694"/>
                    <a:gd name="connsiteX4" fmla="*/ 126207 w 178594"/>
                    <a:gd name="connsiteY4" fmla="*/ 216694 h 216694"/>
                    <a:gd name="connsiteX5" fmla="*/ 178594 w 178594"/>
                    <a:gd name="connsiteY5" fmla="*/ 114300 h 216694"/>
                    <a:gd name="connsiteX6" fmla="*/ 107157 w 178594"/>
                    <a:gd name="connsiteY6" fmla="*/ 73819 h 216694"/>
                    <a:gd name="connsiteX7" fmla="*/ 76200 w 178594"/>
                    <a:gd name="connsiteY7" fmla="*/ 0 h 216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594" h="216694">
                      <a:moveTo>
                        <a:pt x="76200" y="0"/>
                      </a:moveTo>
                      <a:lnTo>
                        <a:pt x="0" y="59532"/>
                      </a:lnTo>
                      <a:lnTo>
                        <a:pt x="0" y="202407"/>
                      </a:lnTo>
                      <a:lnTo>
                        <a:pt x="76200" y="202407"/>
                      </a:lnTo>
                      <a:lnTo>
                        <a:pt x="126207" y="216694"/>
                      </a:lnTo>
                      <a:lnTo>
                        <a:pt x="178594" y="114300"/>
                      </a:lnTo>
                      <a:lnTo>
                        <a:pt x="107157" y="73819"/>
                      </a:lnTo>
                      <a:lnTo>
                        <a:pt x="7620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5" name="Freeform 314"/>
                <p:cNvSpPr/>
                <p:nvPr/>
              </p:nvSpPr>
              <p:spPr>
                <a:xfrm>
                  <a:off x="3007519" y="4181475"/>
                  <a:ext cx="128587" cy="192881"/>
                </a:xfrm>
                <a:custGeom>
                  <a:avLst/>
                  <a:gdLst>
                    <a:gd name="connsiteX0" fmla="*/ 4762 w 128587"/>
                    <a:gd name="connsiteY0" fmla="*/ 0 h 192881"/>
                    <a:gd name="connsiteX1" fmla="*/ 128587 w 128587"/>
                    <a:gd name="connsiteY1" fmla="*/ 0 h 192881"/>
                    <a:gd name="connsiteX2" fmla="*/ 128587 w 128587"/>
                    <a:gd name="connsiteY2" fmla="*/ 188119 h 192881"/>
                    <a:gd name="connsiteX3" fmla="*/ 2381 w 128587"/>
                    <a:gd name="connsiteY3" fmla="*/ 192881 h 192881"/>
                    <a:gd name="connsiteX4" fmla="*/ 9525 w 128587"/>
                    <a:gd name="connsiteY4" fmla="*/ 147638 h 192881"/>
                    <a:gd name="connsiteX5" fmla="*/ 0 w 128587"/>
                    <a:gd name="connsiteY5" fmla="*/ 142875 h 192881"/>
                    <a:gd name="connsiteX6" fmla="*/ 4762 w 128587"/>
                    <a:gd name="connsiteY6" fmla="*/ 0 h 192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587" h="192881">
                      <a:moveTo>
                        <a:pt x="4762" y="0"/>
                      </a:moveTo>
                      <a:lnTo>
                        <a:pt x="128587" y="0"/>
                      </a:lnTo>
                      <a:lnTo>
                        <a:pt x="128587" y="188119"/>
                      </a:lnTo>
                      <a:lnTo>
                        <a:pt x="2381" y="192881"/>
                      </a:lnTo>
                      <a:lnTo>
                        <a:pt x="9525" y="147638"/>
                      </a:lnTo>
                      <a:lnTo>
                        <a:pt x="0" y="142875"/>
                      </a:lnTo>
                      <a:lnTo>
                        <a:pt x="476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6" name="Freeform 315"/>
                <p:cNvSpPr/>
                <p:nvPr/>
              </p:nvSpPr>
              <p:spPr>
                <a:xfrm>
                  <a:off x="2955131" y="4779169"/>
                  <a:ext cx="144508" cy="381000"/>
                </a:xfrm>
                <a:custGeom>
                  <a:avLst/>
                  <a:gdLst>
                    <a:gd name="connsiteX0" fmla="*/ 28575 w 76200"/>
                    <a:gd name="connsiteY0" fmla="*/ 0 h 381000"/>
                    <a:gd name="connsiteX1" fmla="*/ 45244 w 76200"/>
                    <a:gd name="connsiteY1" fmla="*/ 57150 h 381000"/>
                    <a:gd name="connsiteX2" fmla="*/ 76200 w 76200"/>
                    <a:gd name="connsiteY2" fmla="*/ 78581 h 381000"/>
                    <a:gd name="connsiteX3" fmla="*/ 57150 w 76200"/>
                    <a:gd name="connsiteY3" fmla="*/ 169069 h 381000"/>
                    <a:gd name="connsiteX4" fmla="*/ 54769 w 76200"/>
                    <a:gd name="connsiteY4" fmla="*/ 161925 h 381000"/>
                    <a:gd name="connsiteX5" fmla="*/ 42863 w 76200"/>
                    <a:gd name="connsiteY5" fmla="*/ 381000 h 381000"/>
                    <a:gd name="connsiteX6" fmla="*/ 0 w 76200"/>
                    <a:gd name="connsiteY6" fmla="*/ 373856 h 381000"/>
                    <a:gd name="connsiteX7" fmla="*/ 28575 w 76200"/>
                    <a:gd name="connsiteY7" fmla="*/ 0 h 381000"/>
                    <a:gd name="connsiteX0" fmla="*/ 28575 w 76200"/>
                    <a:gd name="connsiteY0" fmla="*/ 0 h 381000"/>
                    <a:gd name="connsiteX1" fmla="*/ 45244 w 76200"/>
                    <a:gd name="connsiteY1" fmla="*/ 57150 h 381000"/>
                    <a:gd name="connsiteX2" fmla="*/ 76200 w 76200"/>
                    <a:gd name="connsiteY2" fmla="*/ 78581 h 381000"/>
                    <a:gd name="connsiteX3" fmla="*/ 57150 w 76200"/>
                    <a:gd name="connsiteY3" fmla="*/ 169069 h 381000"/>
                    <a:gd name="connsiteX4" fmla="*/ 54769 w 76200"/>
                    <a:gd name="connsiteY4" fmla="*/ 195263 h 381000"/>
                    <a:gd name="connsiteX5" fmla="*/ 42863 w 76200"/>
                    <a:gd name="connsiteY5" fmla="*/ 381000 h 381000"/>
                    <a:gd name="connsiteX6" fmla="*/ 0 w 76200"/>
                    <a:gd name="connsiteY6" fmla="*/ 373856 h 381000"/>
                    <a:gd name="connsiteX7" fmla="*/ 28575 w 76200"/>
                    <a:gd name="connsiteY7" fmla="*/ 0 h 381000"/>
                    <a:gd name="connsiteX0" fmla="*/ 28575 w 164306"/>
                    <a:gd name="connsiteY0" fmla="*/ 0 h 381000"/>
                    <a:gd name="connsiteX1" fmla="*/ 45244 w 164306"/>
                    <a:gd name="connsiteY1" fmla="*/ 57150 h 381000"/>
                    <a:gd name="connsiteX2" fmla="*/ 76200 w 164306"/>
                    <a:gd name="connsiteY2" fmla="*/ 78581 h 381000"/>
                    <a:gd name="connsiteX3" fmla="*/ 164306 w 164306"/>
                    <a:gd name="connsiteY3" fmla="*/ 188119 h 381000"/>
                    <a:gd name="connsiteX4" fmla="*/ 54769 w 164306"/>
                    <a:gd name="connsiteY4" fmla="*/ 195263 h 381000"/>
                    <a:gd name="connsiteX5" fmla="*/ 42863 w 164306"/>
                    <a:gd name="connsiteY5" fmla="*/ 381000 h 381000"/>
                    <a:gd name="connsiteX6" fmla="*/ 0 w 164306"/>
                    <a:gd name="connsiteY6" fmla="*/ 373856 h 381000"/>
                    <a:gd name="connsiteX7" fmla="*/ 28575 w 164306"/>
                    <a:gd name="connsiteY7" fmla="*/ 0 h 381000"/>
                    <a:gd name="connsiteX0" fmla="*/ 28575 w 142875"/>
                    <a:gd name="connsiteY0" fmla="*/ 0 h 381000"/>
                    <a:gd name="connsiteX1" fmla="*/ 45244 w 142875"/>
                    <a:gd name="connsiteY1" fmla="*/ 57150 h 381000"/>
                    <a:gd name="connsiteX2" fmla="*/ 76200 w 142875"/>
                    <a:gd name="connsiteY2" fmla="*/ 78581 h 381000"/>
                    <a:gd name="connsiteX3" fmla="*/ 142875 w 142875"/>
                    <a:gd name="connsiteY3" fmla="*/ 188119 h 381000"/>
                    <a:gd name="connsiteX4" fmla="*/ 54769 w 142875"/>
                    <a:gd name="connsiteY4" fmla="*/ 195263 h 381000"/>
                    <a:gd name="connsiteX5" fmla="*/ 42863 w 142875"/>
                    <a:gd name="connsiteY5" fmla="*/ 381000 h 381000"/>
                    <a:gd name="connsiteX6" fmla="*/ 0 w 142875"/>
                    <a:gd name="connsiteY6" fmla="*/ 373856 h 381000"/>
                    <a:gd name="connsiteX7" fmla="*/ 28575 w 142875"/>
                    <a:gd name="connsiteY7" fmla="*/ 0 h 381000"/>
                    <a:gd name="connsiteX0" fmla="*/ 28575 w 144328"/>
                    <a:gd name="connsiteY0" fmla="*/ 0 h 381000"/>
                    <a:gd name="connsiteX1" fmla="*/ 45244 w 144328"/>
                    <a:gd name="connsiteY1" fmla="*/ 57150 h 381000"/>
                    <a:gd name="connsiteX2" fmla="*/ 76200 w 144328"/>
                    <a:gd name="connsiteY2" fmla="*/ 78581 h 381000"/>
                    <a:gd name="connsiteX3" fmla="*/ 142875 w 144328"/>
                    <a:gd name="connsiteY3" fmla="*/ 188119 h 381000"/>
                    <a:gd name="connsiteX4" fmla="*/ 54769 w 144328"/>
                    <a:gd name="connsiteY4" fmla="*/ 195263 h 381000"/>
                    <a:gd name="connsiteX5" fmla="*/ 42863 w 144328"/>
                    <a:gd name="connsiteY5" fmla="*/ 381000 h 381000"/>
                    <a:gd name="connsiteX6" fmla="*/ 0 w 144328"/>
                    <a:gd name="connsiteY6" fmla="*/ 373856 h 381000"/>
                    <a:gd name="connsiteX7" fmla="*/ 28575 w 144328"/>
                    <a:gd name="connsiteY7" fmla="*/ 0 h 381000"/>
                    <a:gd name="connsiteX0" fmla="*/ 28575 w 144508"/>
                    <a:gd name="connsiteY0" fmla="*/ 0 h 381000"/>
                    <a:gd name="connsiteX1" fmla="*/ 45244 w 144508"/>
                    <a:gd name="connsiteY1" fmla="*/ 57150 h 381000"/>
                    <a:gd name="connsiteX2" fmla="*/ 83344 w 144508"/>
                    <a:gd name="connsiteY2" fmla="*/ 114299 h 381000"/>
                    <a:gd name="connsiteX3" fmla="*/ 142875 w 144508"/>
                    <a:gd name="connsiteY3" fmla="*/ 188119 h 381000"/>
                    <a:gd name="connsiteX4" fmla="*/ 54769 w 144508"/>
                    <a:gd name="connsiteY4" fmla="*/ 195263 h 381000"/>
                    <a:gd name="connsiteX5" fmla="*/ 42863 w 144508"/>
                    <a:gd name="connsiteY5" fmla="*/ 381000 h 381000"/>
                    <a:gd name="connsiteX6" fmla="*/ 0 w 144508"/>
                    <a:gd name="connsiteY6" fmla="*/ 373856 h 381000"/>
                    <a:gd name="connsiteX7" fmla="*/ 28575 w 144508"/>
                    <a:gd name="connsiteY7" fmla="*/ 0 h 381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4508" h="381000">
                      <a:moveTo>
                        <a:pt x="28575" y="0"/>
                      </a:moveTo>
                      <a:lnTo>
                        <a:pt x="45244" y="57150"/>
                      </a:lnTo>
                      <a:lnTo>
                        <a:pt x="83344" y="114299"/>
                      </a:lnTo>
                      <a:cubicBezTo>
                        <a:pt x="105569" y="150812"/>
                        <a:pt x="153988" y="99218"/>
                        <a:pt x="142875" y="188119"/>
                      </a:cubicBezTo>
                      <a:lnTo>
                        <a:pt x="54769" y="195263"/>
                      </a:lnTo>
                      <a:lnTo>
                        <a:pt x="42863" y="381000"/>
                      </a:lnTo>
                      <a:lnTo>
                        <a:pt x="0" y="373856"/>
                      </a:lnTo>
                      <a:lnTo>
                        <a:pt x="28575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7" name="Freeform 316"/>
                <p:cNvSpPr/>
                <p:nvPr/>
              </p:nvSpPr>
              <p:spPr>
                <a:xfrm>
                  <a:off x="3209925" y="4953000"/>
                  <a:ext cx="76200" cy="197644"/>
                </a:xfrm>
                <a:custGeom>
                  <a:avLst/>
                  <a:gdLst>
                    <a:gd name="connsiteX0" fmla="*/ 11906 w 76200"/>
                    <a:gd name="connsiteY0" fmla="*/ 0 h 197644"/>
                    <a:gd name="connsiteX1" fmla="*/ 2381 w 76200"/>
                    <a:gd name="connsiteY1" fmla="*/ 95250 h 197644"/>
                    <a:gd name="connsiteX2" fmla="*/ 0 w 76200"/>
                    <a:gd name="connsiteY2" fmla="*/ 197644 h 197644"/>
                    <a:gd name="connsiteX3" fmla="*/ 59531 w 76200"/>
                    <a:gd name="connsiteY3" fmla="*/ 195263 h 197644"/>
                    <a:gd name="connsiteX4" fmla="*/ 76200 w 76200"/>
                    <a:gd name="connsiteY4" fmla="*/ 52388 h 197644"/>
                    <a:gd name="connsiteX5" fmla="*/ 11906 w 76200"/>
                    <a:gd name="connsiteY5" fmla="*/ 0 h 197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6200" h="197644">
                      <a:moveTo>
                        <a:pt x="11906" y="0"/>
                      </a:moveTo>
                      <a:lnTo>
                        <a:pt x="2381" y="95250"/>
                      </a:lnTo>
                      <a:cubicBezTo>
                        <a:pt x="1587" y="129381"/>
                        <a:pt x="794" y="163513"/>
                        <a:pt x="0" y="197644"/>
                      </a:cubicBezTo>
                      <a:lnTo>
                        <a:pt x="59531" y="195263"/>
                      </a:lnTo>
                      <a:lnTo>
                        <a:pt x="76200" y="52388"/>
                      </a:lnTo>
                      <a:lnTo>
                        <a:pt x="11906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8" name="Freeform 317"/>
                <p:cNvSpPr/>
                <p:nvPr/>
              </p:nvSpPr>
              <p:spPr>
                <a:xfrm>
                  <a:off x="3290888" y="5010150"/>
                  <a:ext cx="69056" cy="138113"/>
                </a:xfrm>
                <a:custGeom>
                  <a:avLst/>
                  <a:gdLst>
                    <a:gd name="connsiteX0" fmla="*/ 16668 w 69056"/>
                    <a:gd name="connsiteY0" fmla="*/ 0 h 138113"/>
                    <a:gd name="connsiteX1" fmla="*/ 69056 w 69056"/>
                    <a:gd name="connsiteY1" fmla="*/ 28575 h 138113"/>
                    <a:gd name="connsiteX2" fmla="*/ 69056 w 69056"/>
                    <a:gd name="connsiteY2" fmla="*/ 138113 h 138113"/>
                    <a:gd name="connsiteX3" fmla="*/ 0 w 69056"/>
                    <a:gd name="connsiteY3" fmla="*/ 138113 h 138113"/>
                    <a:gd name="connsiteX4" fmla="*/ 16668 w 69056"/>
                    <a:gd name="connsiteY4" fmla="*/ 0 h 138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056" h="138113">
                      <a:moveTo>
                        <a:pt x="16668" y="0"/>
                      </a:moveTo>
                      <a:lnTo>
                        <a:pt x="69056" y="28575"/>
                      </a:lnTo>
                      <a:lnTo>
                        <a:pt x="69056" y="138113"/>
                      </a:lnTo>
                      <a:lnTo>
                        <a:pt x="0" y="138113"/>
                      </a:lnTo>
                      <a:lnTo>
                        <a:pt x="16668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9" name="Freeform 318"/>
                <p:cNvSpPr/>
                <p:nvPr/>
              </p:nvSpPr>
              <p:spPr>
                <a:xfrm>
                  <a:off x="3581400" y="5907881"/>
                  <a:ext cx="202406" cy="66675"/>
                </a:xfrm>
                <a:custGeom>
                  <a:avLst/>
                  <a:gdLst>
                    <a:gd name="connsiteX0" fmla="*/ 0 w 202406"/>
                    <a:gd name="connsiteY0" fmla="*/ 0 h 66675"/>
                    <a:gd name="connsiteX1" fmla="*/ 159544 w 202406"/>
                    <a:gd name="connsiteY1" fmla="*/ 0 h 66675"/>
                    <a:gd name="connsiteX2" fmla="*/ 178594 w 202406"/>
                    <a:gd name="connsiteY2" fmla="*/ 4763 h 66675"/>
                    <a:gd name="connsiteX3" fmla="*/ 188119 w 202406"/>
                    <a:gd name="connsiteY3" fmla="*/ 30957 h 66675"/>
                    <a:gd name="connsiteX4" fmla="*/ 202406 w 202406"/>
                    <a:gd name="connsiteY4" fmla="*/ 61913 h 66675"/>
                    <a:gd name="connsiteX5" fmla="*/ 0 w 202406"/>
                    <a:gd name="connsiteY5" fmla="*/ 66675 h 66675"/>
                    <a:gd name="connsiteX6" fmla="*/ 0 w 202406"/>
                    <a:gd name="connsiteY6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2406" h="66675">
                      <a:moveTo>
                        <a:pt x="0" y="0"/>
                      </a:moveTo>
                      <a:lnTo>
                        <a:pt x="159544" y="0"/>
                      </a:lnTo>
                      <a:lnTo>
                        <a:pt x="178594" y="4763"/>
                      </a:lnTo>
                      <a:lnTo>
                        <a:pt x="188119" y="30957"/>
                      </a:lnTo>
                      <a:lnTo>
                        <a:pt x="202406" y="61913"/>
                      </a:lnTo>
                      <a:lnTo>
                        <a:pt x="0" y="66675"/>
                      </a:lnTo>
                      <a:cubicBezTo>
                        <a:pt x="794" y="45244"/>
                        <a:pt x="1587" y="23813"/>
                        <a:pt x="0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0" name="Freeform 319"/>
                <p:cNvSpPr/>
                <p:nvPr/>
              </p:nvSpPr>
              <p:spPr>
                <a:xfrm>
                  <a:off x="2736056" y="3559969"/>
                  <a:ext cx="200025" cy="333375"/>
                </a:xfrm>
                <a:custGeom>
                  <a:avLst/>
                  <a:gdLst>
                    <a:gd name="connsiteX0" fmla="*/ 138113 w 200025"/>
                    <a:gd name="connsiteY0" fmla="*/ 0 h 333375"/>
                    <a:gd name="connsiteX1" fmla="*/ 0 w 200025"/>
                    <a:gd name="connsiteY1" fmla="*/ 52387 h 333375"/>
                    <a:gd name="connsiteX2" fmla="*/ 21432 w 200025"/>
                    <a:gd name="connsiteY2" fmla="*/ 185737 h 333375"/>
                    <a:gd name="connsiteX3" fmla="*/ 111919 w 200025"/>
                    <a:gd name="connsiteY3" fmla="*/ 169069 h 333375"/>
                    <a:gd name="connsiteX4" fmla="*/ 154782 w 200025"/>
                    <a:gd name="connsiteY4" fmla="*/ 333375 h 333375"/>
                    <a:gd name="connsiteX5" fmla="*/ 183357 w 200025"/>
                    <a:gd name="connsiteY5" fmla="*/ 333375 h 333375"/>
                    <a:gd name="connsiteX6" fmla="*/ 185738 w 200025"/>
                    <a:gd name="connsiteY6" fmla="*/ 283369 h 333375"/>
                    <a:gd name="connsiteX7" fmla="*/ 200025 w 200025"/>
                    <a:gd name="connsiteY7" fmla="*/ 128587 h 333375"/>
                    <a:gd name="connsiteX8" fmla="*/ 138113 w 200025"/>
                    <a:gd name="connsiteY8" fmla="*/ 0 h 333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0025" h="333375">
                      <a:moveTo>
                        <a:pt x="138113" y="0"/>
                      </a:moveTo>
                      <a:lnTo>
                        <a:pt x="0" y="52387"/>
                      </a:lnTo>
                      <a:lnTo>
                        <a:pt x="21432" y="185737"/>
                      </a:lnTo>
                      <a:lnTo>
                        <a:pt x="111919" y="169069"/>
                      </a:lnTo>
                      <a:lnTo>
                        <a:pt x="154782" y="333375"/>
                      </a:lnTo>
                      <a:lnTo>
                        <a:pt x="183357" y="333375"/>
                      </a:lnTo>
                      <a:lnTo>
                        <a:pt x="185738" y="283369"/>
                      </a:lnTo>
                      <a:lnTo>
                        <a:pt x="200025" y="128587"/>
                      </a:lnTo>
                      <a:lnTo>
                        <a:pt x="138113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1" name="Freeform 320"/>
                <p:cNvSpPr/>
                <p:nvPr/>
              </p:nvSpPr>
              <p:spPr>
                <a:xfrm>
                  <a:off x="2493169" y="3455194"/>
                  <a:ext cx="383381" cy="335756"/>
                </a:xfrm>
                <a:custGeom>
                  <a:avLst/>
                  <a:gdLst>
                    <a:gd name="connsiteX0" fmla="*/ 338137 w 383381"/>
                    <a:gd name="connsiteY0" fmla="*/ 0 h 335756"/>
                    <a:gd name="connsiteX1" fmla="*/ 0 w 383381"/>
                    <a:gd name="connsiteY1" fmla="*/ 128587 h 335756"/>
                    <a:gd name="connsiteX2" fmla="*/ 50006 w 383381"/>
                    <a:gd name="connsiteY2" fmla="*/ 335756 h 335756"/>
                    <a:gd name="connsiteX3" fmla="*/ 245269 w 383381"/>
                    <a:gd name="connsiteY3" fmla="*/ 288131 h 335756"/>
                    <a:gd name="connsiteX4" fmla="*/ 214312 w 383381"/>
                    <a:gd name="connsiteY4" fmla="*/ 154781 h 335756"/>
                    <a:gd name="connsiteX5" fmla="*/ 383381 w 383381"/>
                    <a:gd name="connsiteY5" fmla="*/ 78581 h 335756"/>
                    <a:gd name="connsiteX6" fmla="*/ 338137 w 383381"/>
                    <a:gd name="connsiteY6" fmla="*/ 0 h 335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3381" h="335756">
                      <a:moveTo>
                        <a:pt x="338137" y="0"/>
                      </a:moveTo>
                      <a:lnTo>
                        <a:pt x="0" y="128587"/>
                      </a:lnTo>
                      <a:lnTo>
                        <a:pt x="50006" y="335756"/>
                      </a:lnTo>
                      <a:lnTo>
                        <a:pt x="245269" y="288131"/>
                      </a:lnTo>
                      <a:lnTo>
                        <a:pt x="214312" y="154781"/>
                      </a:lnTo>
                      <a:lnTo>
                        <a:pt x="383381" y="78581"/>
                      </a:lnTo>
                      <a:lnTo>
                        <a:pt x="338137" y="0"/>
                      </a:ln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2" name="Freeform 321"/>
                <p:cNvSpPr/>
                <p:nvPr/>
              </p:nvSpPr>
              <p:spPr>
                <a:xfrm>
                  <a:off x="2321719" y="2407444"/>
                  <a:ext cx="135731" cy="511969"/>
                </a:xfrm>
                <a:custGeom>
                  <a:avLst/>
                  <a:gdLst>
                    <a:gd name="connsiteX0" fmla="*/ 0 w 135731"/>
                    <a:gd name="connsiteY0" fmla="*/ 0 h 511969"/>
                    <a:gd name="connsiteX1" fmla="*/ 45244 w 135731"/>
                    <a:gd name="connsiteY1" fmla="*/ 69056 h 511969"/>
                    <a:gd name="connsiteX2" fmla="*/ 71437 w 135731"/>
                    <a:gd name="connsiteY2" fmla="*/ 88106 h 511969"/>
                    <a:gd name="connsiteX3" fmla="*/ 85725 w 135731"/>
                    <a:gd name="connsiteY3" fmla="*/ 154781 h 511969"/>
                    <a:gd name="connsiteX4" fmla="*/ 88106 w 135731"/>
                    <a:gd name="connsiteY4" fmla="*/ 238125 h 511969"/>
                    <a:gd name="connsiteX5" fmla="*/ 135731 w 135731"/>
                    <a:gd name="connsiteY5" fmla="*/ 469106 h 511969"/>
                    <a:gd name="connsiteX6" fmla="*/ 69056 w 135731"/>
                    <a:gd name="connsiteY6" fmla="*/ 511969 h 511969"/>
                    <a:gd name="connsiteX7" fmla="*/ 0 w 135731"/>
                    <a:gd name="connsiteY7" fmla="*/ 0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5731" h="511969">
                      <a:moveTo>
                        <a:pt x="0" y="0"/>
                      </a:moveTo>
                      <a:lnTo>
                        <a:pt x="45244" y="69056"/>
                      </a:lnTo>
                      <a:lnTo>
                        <a:pt x="71437" y="88106"/>
                      </a:lnTo>
                      <a:lnTo>
                        <a:pt x="85725" y="154781"/>
                      </a:lnTo>
                      <a:cubicBezTo>
                        <a:pt x="86519" y="182562"/>
                        <a:pt x="87312" y="210344"/>
                        <a:pt x="88106" y="238125"/>
                      </a:cubicBezTo>
                      <a:lnTo>
                        <a:pt x="135731" y="469106"/>
                      </a:lnTo>
                      <a:lnTo>
                        <a:pt x="69056" y="5119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3" name="Freeform 322"/>
                <p:cNvSpPr/>
                <p:nvPr/>
              </p:nvSpPr>
              <p:spPr>
                <a:xfrm>
                  <a:off x="4014788" y="4748213"/>
                  <a:ext cx="797718" cy="1016793"/>
                </a:xfrm>
                <a:custGeom>
                  <a:avLst/>
                  <a:gdLst>
                    <a:gd name="connsiteX0" fmla="*/ 61913 w 802481"/>
                    <a:gd name="connsiteY0" fmla="*/ 542925 h 1016793"/>
                    <a:gd name="connsiteX1" fmla="*/ 150019 w 802481"/>
                    <a:gd name="connsiteY1" fmla="*/ 478631 h 1016793"/>
                    <a:gd name="connsiteX2" fmla="*/ 459581 w 802481"/>
                    <a:gd name="connsiteY2" fmla="*/ 485775 h 1016793"/>
                    <a:gd name="connsiteX3" fmla="*/ 457200 w 802481"/>
                    <a:gd name="connsiteY3" fmla="*/ 542925 h 1016793"/>
                    <a:gd name="connsiteX4" fmla="*/ 531019 w 802481"/>
                    <a:gd name="connsiteY4" fmla="*/ 542925 h 1016793"/>
                    <a:gd name="connsiteX5" fmla="*/ 528638 w 802481"/>
                    <a:gd name="connsiteY5" fmla="*/ 483393 h 1016793"/>
                    <a:gd name="connsiteX6" fmla="*/ 526256 w 802481"/>
                    <a:gd name="connsiteY6" fmla="*/ 447675 h 1016793"/>
                    <a:gd name="connsiteX7" fmla="*/ 521494 w 802481"/>
                    <a:gd name="connsiteY7" fmla="*/ 447675 h 1016793"/>
                    <a:gd name="connsiteX8" fmla="*/ 519113 w 802481"/>
                    <a:gd name="connsiteY8" fmla="*/ 73818 h 1016793"/>
                    <a:gd name="connsiteX9" fmla="*/ 535781 w 802481"/>
                    <a:gd name="connsiteY9" fmla="*/ 0 h 1016793"/>
                    <a:gd name="connsiteX10" fmla="*/ 681038 w 802481"/>
                    <a:gd name="connsiteY10" fmla="*/ 428625 h 1016793"/>
                    <a:gd name="connsiteX11" fmla="*/ 802481 w 802481"/>
                    <a:gd name="connsiteY11" fmla="*/ 797718 h 1016793"/>
                    <a:gd name="connsiteX12" fmla="*/ 745331 w 802481"/>
                    <a:gd name="connsiteY12" fmla="*/ 912018 h 1016793"/>
                    <a:gd name="connsiteX13" fmla="*/ 664369 w 802481"/>
                    <a:gd name="connsiteY13" fmla="*/ 926306 h 1016793"/>
                    <a:gd name="connsiteX14" fmla="*/ 631031 w 802481"/>
                    <a:gd name="connsiteY14" fmla="*/ 938212 h 1016793"/>
                    <a:gd name="connsiteX15" fmla="*/ 650081 w 802481"/>
                    <a:gd name="connsiteY15" fmla="*/ 1016793 h 1016793"/>
                    <a:gd name="connsiteX16" fmla="*/ 600075 w 802481"/>
                    <a:gd name="connsiteY16" fmla="*/ 1014412 h 1016793"/>
                    <a:gd name="connsiteX17" fmla="*/ 595313 w 802481"/>
                    <a:gd name="connsiteY17" fmla="*/ 931068 h 1016793"/>
                    <a:gd name="connsiteX18" fmla="*/ 452438 w 802481"/>
                    <a:gd name="connsiteY18" fmla="*/ 938212 h 1016793"/>
                    <a:gd name="connsiteX19" fmla="*/ 381000 w 802481"/>
                    <a:gd name="connsiteY19" fmla="*/ 940593 h 1016793"/>
                    <a:gd name="connsiteX20" fmla="*/ 376238 w 802481"/>
                    <a:gd name="connsiteY20" fmla="*/ 866775 h 1016793"/>
                    <a:gd name="connsiteX21" fmla="*/ 247650 w 802481"/>
                    <a:gd name="connsiteY21" fmla="*/ 857250 h 1016793"/>
                    <a:gd name="connsiteX22" fmla="*/ 219075 w 802481"/>
                    <a:gd name="connsiteY22" fmla="*/ 859631 h 1016793"/>
                    <a:gd name="connsiteX23" fmla="*/ 200025 w 802481"/>
                    <a:gd name="connsiteY23" fmla="*/ 1012031 h 1016793"/>
                    <a:gd name="connsiteX24" fmla="*/ 4763 w 802481"/>
                    <a:gd name="connsiteY24" fmla="*/ 997743 h 1016793"/>
                    <a:gd name="connsiteX25" fmla="*/ 42863 w 802481"/>
                    <a:gd name="connsiteY25" fmla="*/ 850106 h 1016793"/>
                    <a:gd name="connsiteX26" fmla="*/ 0 w 802481"/>
                    <a:gd name="connsiteY26" fmla="*/ 707231 h 1016793"/>
                    <a:gd name="connsiteX27" fmla="*/ 16669 w 802481"/>
                    <a:gd name="connsiteY27" fmla="*/ 621506 h 1016793"/>
                    <a:gd name="connsiteX28" fmla="*/ 61913 w 802481"/>
                    <a:gd name="connsiteY28" fmla="*/ 542925 h 1016793"/>
                    <a:gd name="connsiteX0" fmla="*/ 61913 w 802481"/>
                    <a:gd name="connsiteY0" fmla="*/ 542925 h 1016793"/>
                    <a:gd name="connsiteX1" fmla="*/ 150019 w 802481"/>
                    <a:gd name="connsiteY1" fmla="*/ 478631 h 1016793"/>
                    <a:gd name="connsiteX2" fmla="*/ 459581 w 802481"/>
                    <a:gd name="connsiteY2" fmla="*/ 485775 h 1016793"/>
                    <a:gd name="connsiteX3" fmla="*/ 457200 w 802481"/>
                    <a:gd name="connsiteY3" fmla="*/ 542925 h 1016793"/>
                    <a:gd name="connsiteX4" fmla="*/ 531019 w 802481"/>
                    <a:gd name="connsiteY4" fmla="*/ 542925 h 1016793"/>
                    <a:gd name="connsiteX5" fmla="*/ 528638 w 802481"/>
                    <a:gd name="connsiteY5" fmla="*/ 483393 h 1016793"/>
                    <a:gd name="connsiteX6" fmla="*/ 526256 w 802481"/>
                    <a:gd name="connsiteY6" fmla="*/ 447675 h 1016793"/>
                    <a:gd name="connsiteX7" fmla="*/ 521494 w 802481"/>
                    <a:gd name="connsiteY7" fmla="*/ 447675 h 1016793"/>
                    <a:gd name="connsiteX8" fmla="*/ 519113 w 802481"/>
                    <a:gd name="connsiteY8" fmla="*/ 73818 h 1016793"/>
                    <a:gd name="connsiteX9" fmla="*/ 535781 w 802481"/>
                    <a:gd name="connsiteY9" fmla="*/ 0 h 1016793"/>
                    <a:gd name="connsiteX10" fmla="*/ 681038 w 802481"/>
                    <a:gd name="connsiteY10" fmla="*/ 428625 h 1016793"/>
                    <a:gd name="connsiteX11" fmla="*/ 802481 w 802481"/>
                    <a:gd name="connsiteY11" fmla="*/ 797718 h 1016793"/>
                    <a:gd name="connsiteX12" fmla="*/ 745331 w 802481"/>
                    <a:gd name="connsiteY12" fmla="*/ 912018 h 1016793"/>
                    <a:gd name="connsiteX13" fmla="*/ 664369 w 802481"/>
                    <a:gd name="connsiteY13" fmla="*/ 926306 h 1016793"/>
                    <a:gd name="connsiteX14" fmla="*/ 631031 w 802481"/>
                    <a:gd name="connsiteY14" fmla="*/ 938212 h 1016793"/>
                    <a:gd name="connsiteX15" fmla="*/ 650081 w 802481"/>
                    <a:gd name="connsiteY15" fmla="*/ 1016793 h 1016793"/>
                    <a:gd name="connsiteX16" fmla="*/ 600075 w 802481"/>
                    <a:gd name="connsiteY16" fmla="*/ 1014412 h 1016793"/>
                    <a:gd name="connsiteX17" fmla="*/ 595313 w 802481"/>
                    <a:gd name="connsiteY17" fmla="*/ 931068 h 1016793"/>
                    <a:gd name="connsiteX18" fmla="*/ 452438 w 802481"/>
                    <a:gd name="connsiteY18" fmla="*/ 938212 h 1016793"/>
                    <a:gd name="connsiteX19" fmla="*/ 381000 w 802481"/>
                    <a:gd name="connsiteY19" fmla="*/ 940593 h 1016793"/>
                    <a:gd name="connsiteX20" fmla="*/ 376238 w 802481"/>
                    <a:gd name="connsiteY20" fmla="*/ 866775 h 1016793"/>
                    <a:gd name="connsiteX21" fmla="*/ 247650 w 802481"/>
                    <a:gd name="connsiteY21" fmla="*/ 857250 h 1016793"/>
                    <a:gd name="connsiteX22" fmla="*/ 219075 w 802481"/>
                    <a:gd name="connsiteY22" fmla="*/ 859631 h 1016793"/>
                    <a:gd name="connsiteX23" fmla="*/ 200025 w 802481"/>
                    <a:gd name="connsiteY23" fmla="*/ 1012031 h 1016793"/>
                    <a:gd name="connsiteX24" fmla="*/ 2368 w 802481"/>
                    <a:gd name="connsiteY24" fmla="*/ 1014411 h 1016793"/>
                    <a:gd name="connsiteX25" fmla="*/ 42863 w 802481"/>
                    <a:gd name="connsiteY25" fmla="*/ 850106 h 1016793"/>
                    <a:gd name="connsiteX26" fmla="*/ 0 w 802481"/>
                    <a:gd name="connsiteY26" fmla="*/ 707231 h 1016793"/>
                    <a:gd name="connsiteX27" fmla="*/ 16669 w 802481"/>
                    <a:gd name="connsiteY27" fmla="*/ 621506 h 1016793"/>
                    <a:gd name="connsiteX28" fmla="*/ 61913 w 802481"/>
                    <a:gd name="connsiteY28" fmla="*/ 542925 h 1016793"/>
                    <a:gd name="connsiteX0" fmla="*/ 61913 w 802481"/>
                    <a:gd name="connsiteY0" fmla="*/ 542925 h 1016793"/>
                    <a:gd name="connsiteX1" fmla="*/ 150019 w 802481"/>
                    <a:gd name="connsiteY1" fmla="*/ 478631 h 1016793"/>
                    <a:gd name="connsiteX2" fmla="*/ 459581 w 802481"/>
                    <a:gd name="connsiteY2" fmla="*/ 485775 h 1016793"/>
                    <a:gd name="connsiteX3" fmla="*/ 457200 w 802481"/>
                    <a:gd name="connsiteY3" fmla="*/ 542925 h 1016793"/>
                    <a:gd name="connsiteX4" fmla="*/ 531019 w 802481"/>
                    <a:gd name="connsiteY4" fmla="*/ 542925 h 1016793"/>
                    <a:gd name="connsiteX5" fmla="*/ 528638 w 802481"/>
                    <a:gd name="connsiteY5" fmla="*/ 483393 h 1016793"/>
                    <a:gd name="connsiteX6" fmla="*/ 526256 w 802481"/>
                    <a:gd name="connsiteY6" fmla="*/ 447675 h 1016793"/>
                    <a:gd name="connsiteX7" fmla="*/ 521494 w 802481"/>
                    <a:gd name="connsiteY7" fmla="*/ 447675 h 1016793"/>
                    <a:gd name="connsiteX8" fmla="*/ 519113 w 802481"/>
                    <a:gd name="connsiteY8" fmla="*/ 73818 h 1016793"/>
                    <a:gd name="connsiteX9" fmla="*/ 535781 w 802481"/>
                    <a:gd name="connsiteY9" fmla="*/ 0 h 1016793"/>
                    <a:gd name="connsiteX10" fmla="*/ 681038 w 802481"/>
                    <a:gd name="connsiteY10" fmla="*/ 428625 h 1016793"/>
                    <a:gd name="connsiteX11" fmla="*/ 802481 w 802481"/>
                    <a:gd name="connsiteY11" fmla="*/ 797718 h 1016793"/>
                    <a:gd name="connsiteX12" fmla="*/ 745331 w 802481"/>
                    <a:gd name="connsiteY12" fmla="*/ 912018 h 1016793"/>
                    <a:gd name="connsiteX13" fmla="*/ 664369 w 802481"/>
                    <a:gd name="connsiteY13" fmla="*/ 926306 h 1016793"/>
                    <a:gd name="connsiteX14" fmla="*/ 631031 w 802481"/>
                    <a:gd name="connsiteY14" fmla="*/ 938212 h 1016793"/>
                    <a:gd name="connsiteX15" fmla="*/ 650081 w 802481"/>
                    <a:gd name="connsiteY15" fmla="*/ 1016793 h 1016793"/>
                    <a:gd name="connsiteX16" fmla="*/ 600075 w 802481"/>
                    <a:gd name="connsiteY16" fmla="*/ 1014412 h 1016793"/>
                    <a:gd name="connsiteX17" fmla="*/ 595313 w 802481"/>
                    <a:gd name="connsiteY17" fmla="*/ 931068 h 1016793"/>
                    <a:gd name="connsiteX18" fmla="*/ 452438 w 802481"/>
                    <a:gd name="connsiteY18" fmla="*/ 938212 h 1016793"/>
                    <a:gd name="connsiteX19" fmla="*/ 369023 w 802481"/>
                    <a:gd name="connsiteY19" fmla="*/ 938212 h 1016793"/>
                    <a:gd name="connsiteX20" fmla="*/ 376238 w 802481"/>
                    <a:gd name="connsiteY20" fmla="*/ 866775 h 1016793"/>
                    <a:gd name="connsiteX21" fmla="*/ 247650 w 802481"/>
                    <a:gd name="connsiteY21" fmla="*/ 857250 h 1016793"/>
                    <a:gd name="connsiteX22" fmla="*/ 219075 w 802481"/>
                    <a:gd name="connsiteY22" fmla="*/ 859631 h 1016793"/>
                    <a:gd name="connsiteX23" fmla="*/ 200025 w 802481"/>
                    <a:gd name="connsiteY23" fmla="*/ 1012031 h 1016793"/>
                    <a:gd name="connsiteX24" fmla="*/ 2368 w 802481"/>
                    <a:gd name="connsiteY24" fmla="*/ 1014411 h 1016793"/>
                    <a:gd name="connsiteX25" fmla="*/ 42863 w 802481"/>
                    <a:gd name="connsiteY25" fmla="*/ 850106 h 1016793"/>
                    <a:gd name="connsiteX26" fmla="*/ 0 w 802481"/>
                    <a:gd name="connsiteY26" fmla="*/ 707231 h 1016793"/>
                    <a:gd name="connsiteX27" fmla="*/ 16669 w 802481"/>
                    <a:gd name="connsiteY27" fmla="*/ 621506 h 1016793"/>
                    <a:gd name="connsiteX28" fmla="*/ 61913 w 802481"/>
                    <a:gd name="connsiteY28" fmla="*/ 542925 h 1016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802481" h="1016793">
                      <a:moveTo>
                        <a:pt x="61913" y="542925"/>
                      </a:moveTo>
                      <a:lnTo>
                        <a:pt x="150019" y="478631"/>
                      </a:lnTo>
                      <a:lnTo>
                        <a:pt x="459581" y="485775"/>
                      </a:lnTo>
                      <a:cubicBezTo>
                        <a:pt x="458787" y="504825"/>
                        <a:pt x="457994" y="523875"/>
                        <a:pt x="457200" y="542925"/>
                      </a:cubicBezTo>
                      <a:lnTo>
                        <a:pt x="531019" y="542925"/>
                      </a:lnTo>
                      <a:cubicBezTo>
                        <a:pt x="530225" y="523081"/>
                        <a:pt x="529432" y="503237"/>
                        <a:pt x="528638" y="483393"/>
                      </a:cubicBezTo>
                      <a:lnTo>
                        <a:pt x="526256" y="447675"/>
                      </a:lnTo>
                      <a:lnTo>
                        <a:pt x="521494" y="447675"/>
                      </a:lnTo>
                      <a:cubicBezTo>
                        <a:pt x="520700" y="323056"/>
                        <a:pt x="519907" y="198437"/>
                        <a:pt x="519113" y="73818"/>
                      </a:cubicBezTo>
                      <a:lnTo>
                        <a:pt x="535781" y="0"/>
                      </a:lnTo>
                      <a:lnTo>
                        <a:pt x="681038" y="428625"/>
                      </a:lnTo>
                      <a:lnTo>
                        <a:pt x="802481" y="797718"/>
                      </a:lnTo>
                      <a:lnTo>
                        <a:pt x="745331" y="912018"/>
                      </a:lnTo>
                      <a:lnTo>
                        <a:pt x="664369" y="926306"/>
                      </a:lnTo>
                      <a:lnTo>
                        <a:pt x="631031" y="938212"/>
                      </a:lnTo>
                      <a:lnTo>
                        <a:pt x="650081" y="1016793"/>
                      </a:lnTo>
                      <a:lnTo>
                        <a:pt x="600075" y="1014412"/>
                      </a:lnTo>
                      <a:lnTo>
                        <a:pt x="595313" y="931068"/>
                      </a:lnTo>
                      <a:lnTo>
                        <a:pt x="452438" y="938212"/>
                      </a:lnTo>
                      <a:lnTo>
                        <a:pt x="369023" y="938212"/>
                      </a:lnTo>
                      <a:lnTo>
                        <a:pt x="376238" y="866775"/>
                      </a:lnTo>
                      <a:lnTo>
                        <a:pt x="247650" y="857250"/>
                      </a:lnTo>
                      <a:lnTo>
                        <a:pt x="219075" y="859631"/>
                      </a:lnTo>
                      <a:lnTo>
                        <a:pt x="200025" y="1012031"/>
                      </a:lnTo>
                      <a:lnTo>
                        <a:pt x="2368" y="1014411"/>
                      </a:lnTo>
                      <a:lnTo>
                        <a:pt x="42863" y="850106"/>
                      </a:lnTo>
                      <a:lnTo>
                        <a:pt x="0" y="707231"/>
                      </a:lnTo>
                      <a:lnTo>
                        <a:pt x="16669" y="621506"/>
                      </a:lnTo>
                      <a:lnTo>
                        <a:pt x="61913" y="542925"/>
                      </a:lnTo>
                      <a:close/>
                    </a:path>
                  </a:pathLst>
                </a:custGeom>
                <a:pattFill prst="wdDnDiag">
                  <a:fgClr>
                    <a:schemeClr val="accent1">
                      <a:lumMod val="75000"/>
                    </a:schemeClr>
                  </a:fgClr>
                  <a:bgClr>
                    <a:srgbClr val="CCCC00"/>
                  </a:bgClr>
                </a:patt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4" name="Freeform 323"/>
                <p:cNvSpPr/>
                <p:nvPr/>
              </p:nvSpPr>
              <p:spPr>
                <a:xfrm>
                  <a:off x="4379119" y="5710238"/>
                  <a:ext cx="211931" cy="54768"/>
                </a:xfrm>
                <a:custGeom>
                  <a:avLst/>
                  <a:gdLst>
                    <a:gd name="connsiteX0" fmla="*/ 0 w 211931"/>
                    <a:gd name="connsiteY0" fmla="*/ 0 h 54768"/>
                    <a:gd name="connsiteX1" fmla="*/ 211931 w 211931"/>
                    <a:gd name="connsiteY1" fmla="*/ 0 h 54768"/>
                    <a:gd name="connsiteX2" fmla="*/ 211931 w 211931"/>
                    <a:gd name="connsiteY2" fmla="*/ 54768 h 54768"/>
                    <a:gd name="connsiteX3" fmla="*/ 2381 w 211931"/>
                    <a:gd name="connsiteY3" fmla="*/ 50006 h 54768"/>
                    <a:gd name="connsiteX4" fmla="*/ 0 w 211931"/>
                    <a:gd name="connsiteY4" fmla="*/ 0 h 54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1931" h="54768">
                      <a:moveTo>
                        <a:pt x="0" y="0"/>
                      </a:moveTo>
                      <a:lnTo>
                        <a:pt x="211931" y="0"/>
                      </a:lnTo>
                      <a:lnTo>
                        <a:pt x="211931" y="54768"/>
                      </a:lnTo>
                      <a:lnTo>
                        <a:pt x="2381" y="500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9" name="Freeform 278"/>
              <p:cNvSpPr/>
              <p:nvPr/>
            </p:nvSpPr>
            <p:spPr>
              <a:xfrm>
                <a:off x="4909740" y="4147425"/>
                <a:ext cx="514350" cy="1104900"/>
              </a:xfrm>
              <a:custGeom>
                <a:avLst/>
                <a:gdLst>
                  <a:gd name="connsiteX0" fmla="*/ 85725 w 514350"/>
                  <a:gd name="connsiteY0" fmla="*/ 0 h 1104900"/>
                  <a:gd name="connsiteX1" fmla="*/ 0 w 514350"/>
                  <a:gd name="connsiteY1" fmla="*/ 161925 h 1104900"/>
                  <a:gd name="connsiteX2" fmla="*/ 104775 w 514350"/>
                  <a:gd name="connsiteY2" fmla="*/ 238125 h 1104900"/>
                  <a:gd name="connsiteX3" fmla="*/ 142875 w 514350"/>
                  <a:gd name="connsiteY3" fmla="*/ 590550 h 1104900"/>
                  <a:gd name="connsiteX4" fmla="*/ 257175 w 514350"/>
                  <a:gd name="connsiteY4" fmla="*/ 762000 h 1104900"/>
                  <a:gd name="connsiteX5" fmla="*/ 276225 w 514350"/>
                  <a:gd name="connsiteY5" fmla="*/ 990600 h 1104900"/>
                  <a:gd name="connsiteX6" fmla="*/ 314325 w 514350"/>
                  <a:gd name="connsiteY6" fmla="*/ 1104900 h 1104900"/>
                  <a:gd name="connsiteX7" fmla="*/ 371475 w 514350"/>
                  <a:gd name="connsiteY7" fmla="*/ 1009650 h 1104900"/>
                  <a:gd name="connsiteX8" fmla="*/ 447675 w 514350"/>
                  <a:gd name="connsiteY8" fmla="*/ 981075 h 1104900"/>
                  <a:gd name="connsiteX9" fmla="*/ 495300 w 514350"/>
                  <a:gd name="connsiteY9" fmla="*/ 971550 h 1104900"/>
                  <a:gd name="connsiteX10" fmla="*/ 495300 w 514350"/>
                  <a:gd name="connsiteY10" fmla="*/ 847725 h 1104900"/>
                  <a:gd name="connsiteX11" fmla="*/ 476250 w 514350"/>
                  <a:gd name="connsiteY11" fmla="*/ 790575 h 1104900"/>
                  <a:gd name="connsiteX12" fmla="*/ 514350 w 514350"/>
                  <a:gd name="connsiteY12" fmla="*/ 781050 h 1104900"/>
                  <a:gd name="connsiteX13" fmla="*/ 247650 w 514350"/>
                  <a:gd name="connsiteY13" fmla="*/ 123825 h 1104900"/>
                  <a:gd name="connsiteX14" fmla="*/ 85725 w 514350"/>
                  <a:gd name="connsiteY14" fmla="*/ 0 h 110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4350" h="1104900">
                    <a:moveTo>
                      <a:pt x="85725" y="0"/>
                    </a:moveTo>
                    <a:lnTo>
                      <a:pt x="0" y="161925"/>
                    </a:lnTo>
                    <a:lnTo>
                      <a:pt x="104775" y="238125"/>
                    </a:lnTo>
                    <a:lnTo>
                      <a:pt x="142875" y="590550"/>
                    </a:lnTo>
                    <a:lnTo>
                      <a:pt x="257175" y="762000"/>
                    </a:lnTo>
                    <a:lnTo>
                      <a:pt x="276225" y="990600"/>
                    </a:lnTo>
                    <a:lnTo>
                      <a:pt x="314325" y="1104900"/>
                    </a:lnTo>
                    <a:lnTo>
                      <a:pt x="371475" y="1009650"/>
                    </a:lnTo>
                    <a:lnTo>
                      <a:pt x="447675" y="981075"/>
                    </a:lnTo>
                    <a:lnTo>
                      <a:pt x="495300" y="971550"/>
                    </a:lnTo>
                    <a:lnTo>
                      <a:pt x="495300" y="847725"/>
                    </a:lnTo>
                    <a:lnTo>
                      <a:pt x="476250" y="790575"/>
                    </a:lnTo>
                    <a:lnTo>
                      <a:pt x="514350" y="781050"/>
                    </a:lnTo>
                    <a:lnTo>
                      <a:pt x="247650" y="123825"/>
                    </a:lnTo>
                    <a:lnTo>
                      <a:pt x="85725" y="0"/>
                    </a:lnTo>
                    <a:close/>
                  </a:path>
                </a:pathLst>
              </a:custGeom>
              <a:pattFill prst="wdDnDiag">
                <a:fgClr>
                  <a:schemeClr val="accent1"/>
                </a:fgClr>
                <a:bgClr>
                  <a:srgbClr val="CCCC00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Freeform 279"/>
              <p:cNvSpPr/>
              <p:nvPr/>
            </p:nvSpPr>
            <p:spPr>
              <a:xfrm>
                <a:off x="4804965" y="5900025"/>
                <a:ext cx="361950" cy="590550"/>
              </a:xfrm>
              <a:custGeom>
                <a:avLst/>
                <a:gdLst>
                  <a:gd name="connsiteX0" fmla="*/ 0 w 361950"/>
                  <a:gd name="connsiteY0" fmla="*/ 9525 h 590550"/>
                  <a:gd name="connsiteX1" fmla="*/ 142875 w 361950"/>
                  <a:gd name="connsiteY1" fmla="*/ 0 h 590550"/>
                  <a:gd name="connsiteX2" fmla="*/ 361950 w 361950"/>
                  <a:gd name="connsiteY2" fmla="*/ 590550 h 590550"/>
                  <a:gd name="connsiteX3" fmla="*/ 152400 w 361950"/>
                  <a:gd name="connsiteY3" fmla="*/ 581025 h 590550"/>
                  <a:gd name="connsiteX4" fmla="*/ 0 w 361950"/>
                  <a:gd name="connsiteY4" fmla="*/ 9525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950" h="590550">
                    <a:moveTo>
                      <a:pt x="0" y="9525"/>
                    </a:moveTo>
                    <a:lnTo>
                      <a:pt x="142875" y="0"/>
                    </a:lnTo>
                    <a:lnTo>
                      <a:pt x="361950" y="590550"/>
                    </a:lnTo>
                    <a:lnTo>
                      <a:pt x="152400" y="581025"/>
                    </a:lnTo>
                    <a:lnTo>
                      <a:pt x="0" y="9525"/>
                    </a:lnTo>
                    <a:close/>
                  </a:path>
                </a:pathLst>
              </a:custGeom>
              <a:pattFill prst="wdDnDiag">
                <a:fgClr>
                  <a:schemeClr val="accent1"/>
                </a:fgClr>
                <a:bgClr>
                  <a:srgbClr val="CCCC00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5" name="Flowchart: Decision 274"/>
            <p:cNvSpPr/>
            <p:nvPr/>
          </p:nvSpPr>
          <p:spPr>
            <a:xfrm rot="3408034">
              <a:off x="3058016" y="2897976"/>
              <a:ext cx="371389" cy="250093"/>
            </a:xfrm>
            <a:prstGeom prst="flowChartDecision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Freeform 275"/>
            <p:cNvSpPr/>
            <p:nvPr/>
          </p:nvSpPr>
          <p:spPr>
            <a:xfrm>
              <a:off x="2367342" y="1868069"/>
              <a:ext cx="510494" cy="538542"/>
            </a:xfrm>
            <a:custGeom>
              <a:avLst/>
              <a:gdLst>
                <a:gd name="connsiteX0" fmla="*/ 353419 w 510494"/>
                <a:gd name="connsiteY0" fmla="*/ 95367 h 538542"/>
                <a:gd name="connsiteX1" fmla="*/ 201954 w 510494"/>
                <a:gd name="connsiteY1" fmla="*/ 61708 h 538542"/>
                <a:gd name="connsiteX2" fmla="*/ 0 w 510494"/>
                <a:gd name="connsiteY2" fmla="*/ 0 h 538542"/>
                <a:gd name="connsiteX3" fmla="*/ 44879 w 510494"/>
                <a:gd name="connsiteY3" fmla="*/ 392687 h 538542"/>
                <a:gd name="connsiteX4" fmla="*/ 168295 w 510494"/>
                <a:gd name="connsiteY4" fmla="*/ 398297 h 538542"/>
                <a:gd name="connsiteX5" fmla="*/ 190734 w 510494"/>
                <a:gd name="connsiteY5" fmla="*/ 538542 h 538542"/>
                <a:gd name="connsiteX6" fmla="*/ 314150 w 510494"/>
                <a:gd name="connsiteY6" fmla="*/ 499273 h 538542"/>
                <a:gd name="connsiteX7" fmla="*/ 420737 w 510494"/>
                <a:gd name="connsiteY7" fmla="*/ 510493 h 538542"/>
                <a:gd name="connsiteX8" fmla="*/ 510494 w 510494"/>
                <a:gd name="connsiteY8" fmla="*/ 516103 h 538542"/>
                <a:gd name="connsiteX9" fmla="*/ 353419 w 510494"/>
                <a:gd name="connsiteY9" fmla="*/ 95367 h 538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0494" h="538542">
                  <a:moveTo>
                    <a:pt x="353419" y="95367"/>
                  </a:moveTo>
                  <a:lnTo>
                    <a:pt x="201954" y="61708"/>
                  </a:lnTo>
                  <a:lnTo>
                    <a:pt x="0" y="0"/>
                  </a:lnTo>
                  <a:lnTo>
                    <a:pt x="44879" y="392687"/>
                  </a:lnTo>
                  <a:lnTo>
                    <a:pt x="168295" y="398297"/>
                  </a:lnTo>
                  <a:lnTo>
                    <a:pt x="190734" y="538542"/>
                  </a:lnTo>
                  <a:lnTo>
                    <a:pt x="314150" y="499273"/>
                  </a:lnTo>
                  <a:lnTo>
                    <a:pt x="420737" y="510493"/>
                  </a:lnTo>
                  <a:lnTo>
                    <a:pt x="510494" y="516103"/>
                  </a:lnTo>
                  <a:lnTo>
                    <a:pt x="353419" y="95367"/>
                  </a:lnTo>
                  <a:close/>
                </a:path>
              </a:pathLst>
            </a:custGeom>
            <a:pattFill prst="wdDnDiag">
              <a:fgClr>
                <a:schemeClr val="accent1"/>
              </a:fgClr>
              <a:bgClr>
                <a:srgbClr val="CCCC00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Freeform 276"/>
            <p:cNvSpPr/>
            <p:nvPr/>
          </p:nvSpPr>
          <p:spPr>
            <a:xfrm>
              <a:off x="2401001" y="2933934"/>
              <a:ext cx="622690" cy="1093914"/>
            </a:xfrm>
            <a:custGeom>
              <a:avLst/>
              <a:gdLst>
                <a:gd name="connsiteX0" fmla="*/ 22439 w 622690"/>
                <a:gd name="connsiteY0" fmla="*/ 0 h 1093914"/>
                <a:gd name="connsiteX1" fmla="*/ 89757 w 622690"/>
                <a:gd name="connsiteY1" fmla="*/ 33659 h 1093914"/>
                <a:gd name="connsiteX2" fmla="*/ 117806 w 622690"/>
                <a:gd name="connsiteY2" fmla="*/ 5610 h 1093914"/>
                <a:gd name="connsiteX3" fmla="*/ 359028 w 622690"/>
                <a:gd name="connsiteY3" fmla="*/ 39268 h 1093914"/>
                <a:gd name="connsiteX4" fmla="*/ 375858 w 622690"/>
                <a:gd name="connsiteY4" fmla="*/ 218783 h 1093914"/>
                <a:gd name="connsiteX5" fmla="*/ 443176 w 622690"/>
                <a:gd name="connsiteY5" fmla="*/ 336589 h 1093914"/>
                <a:gd name="connsiteX6" fmla="*/ 566592 w 622690"/>
                <a:gd name="connsiteY6" fmla="*/ 465614 h 1093914"/>
                <a:gd name="connsiteX7" fmla="*/ 460005 w 622690"/>
                <a:gd name="connsiteY7" fmla="*/ 510493 h 1093914"/>
                <a:gd name="connsiteX8" fmla="*/ 488054 w 622690"/>
                <a:gd name="connsiteY8" fmla="*/ 560981 h 1093914"/>
                <a:gd name="connsiteX9" fmla="*/ 504884 w 622690"/>
                <a:gd name="connsiteY9" fmla="*/ 600250 h 1093914"/>
                <a:gd name="connsiteX10" fmla="*/ 482444 w 622690"/>
                <a:gd name="connsiteY10" fmla="*/ 611470 h 1093914"/>
                <a:gd name="connsiteX11" fmla="*/ 622690 w 622690"/>
                <a:gd name="connsiteY11" fmla="*/ 959278 h 1093914"/>
                <a:gd name="connsiteX12" fmla="*/ 342199 w 622690"/>
                <a:gd name="connsiteY12" fmla="*/ 1093914 h 1093914"/>
                <a:gd name="connsiteX13" fmla="*/ 190734 w 622690"/>
                <a:gd name="connsiteY13" fmla="*/ 807813 h 1093914"/>
                <a:gd name="connsiteX14" fmla="*/ 84147 w 622690"/>
                <a:gd name="connsiteY14" fmla="*/ 409516 h 1093914"/>
                <a:gd name="connsiteX15" fmla="*/ 0 w 622690"/>
                <a:gd name="connsiteY15" fmla="*/ 84147 h 1093914"/>
                <a:gd name="connsiteX16" fmla="*/ 22439 w 622690"/>
                <a:gd name="connsiteY16" fmla="*/ 0 h 109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2690" h="1093914">
                  <a:moveTo>
                    <a:pt x="22439" y="0"/>
                  </a:moveTo>
                  <a:lnTo>
                    <a:pt x="89757" y="33659"/>
                  </a:lnTo>
                  <a:lnTo>
                    <a:pt x="117806" y="5610"/>
                  </a:lnTo>
                  <a:lnTo>
                    <a:pt x="359028" y="39268"/>
                  </a:lnTo>
                  <a:lnTo>
                    <a:pt x="375858" y="218783"/>
                  </a:lnTo>
                  <a:lnTo>
                    <a:pt x="443176" y="336589"/>
                  </a:lnTo>
                  <a:lnTo>
                    <a:pt x="566592" y="465614"/>
                  </a:lnTo>
                  <a:lnTo>
                    <a:pt x="460005" y="510493"/>
                  </a:lnTo>
                  <a:lnTo>
                    <a:pt x="488054" y="560981"/>
                  </a:lnTo>
                  <a:lnTo>
                    <a:pt x="504884" y="600250"/>
                  </a:lnTo>
                  <a:lnTo>
                    <a:pt x="482444" y="611470"/>
                  </a:lnTo>
                  <a:lnTo>
                    <a:pt x="622690" y="959278"/>
                  </a:lnTo>
                  <a:lnTo>
                    <a:pt x="342199" y="1093914"/>
                  </a:lnTo>
                  <a:lnTo>
                    <a:pt x="190734" y="807813"/>
                  </a:lnTo>
                  <a:lnTo>
                    <a:pt x="84147" y="409516"/>
                  </a:lnTo>
                  <a:lnTo>
                    <a:pt x="0" y="84147"/>
                  </a:lnTo>
                  <a:lnTo>
                    <a:pt x="22439" y="0"/>
                  </a:lnTo>
                  <a:close/>
                </a:path>
              </a:pathLst>
            </a:custGeom>
            <a:pattFill prst="wdDnDiag">
              <a:fgClr>
                <a:schemeClr val="accent1"/>
              </a:fgClr>
              <a:bgClr>
                <a:srgbClr val="CCCC00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5" name="Group 324"/>
          <p:cNvGrpSpPr/>
          <p:nvPr/>
        </p:nvGrpSpPr>
        <p:grpSpPr>
          <a:xfrm>
            <a:off x="2525769" y="2041110"/>
            <a:ext cx="3485475" cy="5397606"/>
            <a:chOff x="2525769" y="2041110"/>
            <a:chExt cx="3485475" cy="5397606"/>
          </a:xfrm>
        </p:grpSpPr>
        <p:sp>
          <p:nvSpPr>
            <p:cNvPr id="326" name="5-Point Star 325"/>
            <p:cNvSpPr/>
            <p:nvPr/>
          </p:nvSpPr>
          <p:spPr>
            <a:xfrm>
              <a:off x="2525769" y="2057400"/>
              <a:ext cx="217033" cy="217587"/>
            </a:xfrm>
            <a:prstGeom prst="star5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5-Point Star 326"/>
            <p:cNvSpPr/>
            <p:nvPr/>
          </p:nvSpPr>
          <p:spPr>
            <a:xfrm>
              <a:off x="2621358" y="3332166"/>
              <a:ext cx="259557" cy="240942"/>
            </a:xfrm>
            <a:prstGeom prst="star5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5-Point Star 327"/>
            <p:cNvSpPr/>
            <p:nvPr/>
          </p:nvSpPr>
          <p:spPr>
            <a:xfrm>
              <a:off x="5150244" y="4556564"/>
              <a:ext cx="247651" cy="200799"/>
            </a:xfrm>
            <a:prstGeom prst="star5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5-Point Star 328"/>
            <p:cNvSpPr/>
            <p:nvPr/>
          </p:nvSpPr>
          <p:spPr>
            <a:xfrm>
              <a:off x="4228703" y="6019800"/>
              <a:ext cx="261937" cy="243685"/>
            </a:xfrm>
            <a:prstGeom prst="star5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5-Point Star 329"/>
            <p:cNvSpPr/>
            <p:nvPr/>
          </p:nvSpPr>
          <p:spPr>
            <a:xfrm>
              <a:off x="4928790" y="6141642"/>
              <a:ext cx="209549" cy="151825"/>
            </a:xfrm>
            <a:prstGeom prst="star5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5-Point Star 330"/>
            <p:cNvSpPr/>
            <p:nvPr/>
          </p:nvSpPr>
          <p:spPr>
            <a:xfrm>
              <a:off x="5138339" y="6858000"/>
              <a:ext cx="259557" cy="228600"/>
            </a:xfrm>
            <a:prstGeom prst="star5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TextBox 331"/>
            <p:cNvSpPr txBox="1"/>
            <p:nvPr/>
          </p:nvSpPr>
          <p:spPr>
            <a:xfrm>
              <a:off x="2888105" y="2041110"/>
              <a:ext cx="122669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Palm Coast Park</a:t>
              </a:r>
              <a:endParaRPr lang="en-US" sz="1000" b="1" dirty="0"/>
            </a:p>
          </p:txBody>
        </p:sp>
        <p:sp>
          <p:nvSpPr>
            <p:cNvPr id="333" name="TextBox 332"/>
            <p:cNvSpPr txBox="1"/>
            <p:nvPr/>
          </p:nvSpPr>
          <p:spPr>
            <a:xfrm>
              <a:off x="3002007" y="3351789"/>
              <a:ext cx="122669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Palm Coast Park</a:t>
              </a:r>
              <a:endParaRPr lang="en-US" sz="1000" b="1" dirty="0"/>
            </a:p>
          </p:txBody>
        </p:sp>
        <p:sp>
          <p:nvSpPr>
            <p:cNvPr id="334" name="TextBox 333"/>
            <p:cNvSpPr txBox="1"/>
            <p:nvPr/>
          </p:nvSpPr>
          <p:spPr>
            <a:xfrm>
              <a:off x="4660721" y="4310343"/>
              <a:ext cx="122669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Grand Haven</a:t>
              </a:r>
              <a:endParaRPr lang="en-US" sz="1000" b="1" dirty="0"/>
            </a:p>
          </p:txBody>
        </p:sp>
        <p:sp>
          <p:nvSpPr>
            <p:cNvPr id="335" name="TextBox 334"/>
            <p:cNvSpPr txBox="1"/>
            <p:nvPr/>
          </p:nvSpPr>
          <p:spPr>
            <a:xfrm>
              <a:off x="3317834" y="5760639"/>
              <a:ext cx="95496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Town Center</a:t>
              </a:r>
              <a:endParaRPr lang="en-US" sz="1000" b="1" dirty="0"/>
            </a:p>
          </p:txBody>
        </p:sp>
        <p:sp>
          <p:nvSpPr>
            <p:cNvPr id="336" name="TextBox 335"/>
            <p:cNvSpPr txBox="1"/>
            <p:nvPr/>
          </p:nvSpPr>
          <p:spPr>
            <a:xfrm>
              <a:off x="4784548" y="5883749"/>
              <a:ext cx="122669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JX Properties</a:t>
              </a:r>
              <a:endParaRPr lang="en-US" sz="1000" b="1" dirty="0"/>
            </a:p>
          </p:txBody>
        </p:sp>
        <p:sp>
          <p:nvSpPr>
            <p:cNvPr id="337" name="TextBox 336"/>
            <p:cNvSpPr txBox="1"/>
            <p:nvPr/>
          </p:nvSpPr>
          <p:spPr>
            <a:xfrm>
              <a:off x="4782308" y="7192495"/>
              <a:ext cx="122669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OKR South</a:t>
              </a:r>
              <a:endParaRPr lang="en-US" sz="1000" b="1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335896" y="8166216"/>
            <a:ext cx="1848630" cy="620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Approved &amp;  </a:t>
            </a:r>
          </a:p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Potential DRI </a:t>
            </a:r>
            <a:endParaRPr lang="en-US" sz="1100" dirty="0"/>
          </a:p>
        </p:txBody>
      </p:sp>
      <p:sp>
        <p:nvSpPr>
          <p:cNvPr id="19" name="5-Point Star 18"/>
          <p:cNvSpPr/>
          <p:nvPr/>
        </p:nvSpPr>
        <p:spPr>
          <a:xfrm>
            <a:off x="425532" y="8330045"/>
            <a:ext cx="304800" cy="228600"/>
          </a:xfrm>
          <a:prstGeom prst="star5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7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29" y="690058"/>
            <a:ext cx="6111496" cy="825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0711" y="10633"/>
            <a:ext cx="5809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MAJOR ROADWAY NETWORK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22" y="4267200"/>
            <a:ext cx="185772" cy="16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013" y="5562600"/>
            <a:ext cx="281525" cy="18768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305" y="3048000"/>
            <a:ext cx="230233" cy="15348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791" y="2673818"/>
            <a:ext cx="185772" cy="16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482" y="5750283"/>
            <a:ext cx="2476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505" y="3829050"/>
            <a:ext cx="1762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6" y="7010400"/>
            <a:ext cx="2006174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482906" y="8229600"/>
            <a:ext cx="2006174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52600" y="1143000"/>
            <a:ext cx="2286000" cy="2286000"/>
          </a:xfrm>
          <a:prstGeom prst="rect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4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1651591"/>
            <a:ext cx="6858000" cy="0"/>
          </a:xfrm>
          <a:prstGeom prst="line">
            <a:avLst/>
          </a:prstGeom>
          <a:ln w="793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6858000" cy="4768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2195911" cy="1334507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90041" y="1752600"/>
            <a:ext cx="6705600" cy="205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Serves Urbanized and Urbanizing Areas</a:t>
            </a:r>
          </a:p>
          <a:p>
            <a:endParaRPr lang="en-US" sz="8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Major Roadway Projects in Area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8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Matanzas Woods Pkwy. Interchange (Construction - FY’14)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Extension &amp; Widening of </a:t>
            </a:r>
            <a:r>
              <a:rPr lang="en-US" sz="1600" dirty="0">
                <a:solidFill>
                  <a:schemeClr val="tx2"/>
                </a:solidFill>
              </a:rPr>
              <a:t>Old Kings </a:t>
            </a:r>
            <a:r>
              <a:rPr lang="en-US" sz="1600" dirty="0" smtClean="0">
                <a:solidFill>
                  <a:schemeClr val="tx2"/>
                </a:solidFill>
              </a:rPr>
              <a:t>Road (PD&amp;E &amp; Design funded)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Palm Harbor Pkwy. Extension (Design 90%)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65675" y="476828"/>
            <a:ext cx="4839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1F497D">
                    <a:lumMod val="50000"/>
                  </a:srgbClr>
                </a:solidFill>
              </a:rPr>
              <a:t>MATANZAS WOODS PARKWAY</a:t>
            </a:r>
          </a:p>
          <a:p>
            <a:pPr algn="ctr"/>
            <a:r>
              <a:rPr lang="en-US" sz="2400" b="1" dirty="0" smtClean="0">
                <a:solidFill>
                  <a:srgbClr val="1F497D">
                    <a:lumMod val="50000"/>
                  </a:srgbClr>
                </a:solidFill>
              </a:rPr>
              <a:t>&amp; </a:t>
            </a:r>
          </a:p>
          <a:p>
            <a:pPr algn="ctr"/>
            <a:r>
              <a:rPr lang="en-US" sz="2400" b="1" dirty="0" smtClean="0">
                <a:solidFill>
                  <a:srgbClr val="1F497D">
                    <a:lumMod val="50000"/>
                  </a:srgbClr>
                </a:solidFill>
              </a:rPr>
              <a:t>OLD KINGS ROAD</a:t>
            </a:r>
            <a:endParaRPr lang="en-US" sz="2400" b="1" dirty="0">
              <a:solidFill>
                <a:srgbClr val="1F497D">
                  <a:lumMod val="50000"/>
                </a:srgb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2829" y="4400019"/>
            <a:ext cx="5782594" cy="3952875"/>
            <a:chOff x="499602" y="4246267"/>
            <a:chExt cx="5858794" cy="3876675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602" y="4246267"/>
              <a:ext cx="5858794" cy="3876675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411" y="5315172"/>
              <a:ext cx="257175" cy="2238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686" y="6610572"/>
              <a:ext cx="333375" cy="2403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Freeform 15"/>
            <p:cNvSpPr/>
            <p:nvPr/>
          </p:nvSpPr>
          <p:spPr>
            <a:xfrm>
              <a:off x="1679943" y="5651870"/>
              <a:ext cx="2626242" cy="340242"/>
            </a:xfrm>
            <a:custGeom>
              <a:avLst/>
              <a:gdLst>
                <a:gd name="connsiteX0" fmla="*/ 0 w 2626242"/>
                <a:gd name="connsiteY0" fmla="*/ 31897 h 340242"/>
                <a:gd name="connsiteX1" fmla="*/ 180754 w 2626242"/>
                <a:gd name="connsiteY1" fmla="*/ 95693 h 340242"/>
                <a:gd name="connsiteX2" fmla="*/ 361507 w 2626242"/>
                <a:gd name="connsiteY2" fmla="*/ 53162 h 340242"/>
                <a:gd name="connsiteX3" fmla="*/ 446568 w 2626242"/>
                <a:gd name="connsiteY3" fmla="*/ 63795 h 340242"/>
                <a:gd name="connsiteX4" fmla="*/ 1658679 w 2626242"/>
                <a:gd name="connsiteY4" fmla="*/ 340242 h 340242"/>
                <a:gd name="connsiteX5" fmla="*/ 1881963 w 2626242"/>
                <a:gd name="connsiteY5" fmla="*/ 287079 h 340242"/>
                <a:gd name="connsiteX6" fmla="*/ 2211572 w 2626242"/>
                <a:gd name="connsiteY6" fmla="*/ 170121 h 340242"/>
                <a:gd name="connsiteX7" fmla="*/ 2392326 w 2626242"/>
                <a:gd name="connsiteY7" fmla="*/ 63795 h 340242"/>
                <a:gd name="connsiteX8" fmla="*/ 2488019 w 2626242"/>
                <a:gd name="connsiteY8" fmla="*/ 42530 h 340242"/>
                <a:gd name="connsiteX9" fmla="*/ 2573079 w 2626242"/>
                <a:gd name="connsiteY9" fmla="*/ 21265 h 340242"/>
                <a:gd name="connsiteX10" fmla="*/ 2626242 w 2626242"/>
                <a:gd name="connsiteY10" fmla="*/ 0 h 340242"/>
                <a:gd name="connsiteX0" fmla="*/ 0 w 2626242"/>
                <a:gd name="connsiteY0" fmla="*/ 31897 h 340242"/>
                <a:gd name="connsiteX1" fmla="*/ 180754 w 2626242"/>
                <a:gd name="connsiteY1" fmla="*/ 95693 h 340242"/>
                <a:gd name="connsiteX2" fmla="*/ 361507 w 2626242"/>
                <a:gd name="connsiteY2" fmla="*/ 53162 h 340242"/>
                <a:gd name="connsiteX3" fmla="*/ 529118 w 2626242"/>
                <a:gd name="connsiteY3" fmla="*/ 51095 h 340242"/>
                <a:gd name="connsiteX4" fmla="*/ 1658679 w 2626242"/>
                <a:gd name="connsiteY4" fmla="*/ 340242 h 340242"/>
                <a:gd name="connsiteX5" fmla="*/ 1881963 w 2626242"/>
                <a:gd name="connsiteY5" fmla="*/ 287079 h 340242"/>
                <a:gd name="connsiteX6" fmla="*/ 2211572 w 2626242"/>
                <a:gd name="connsiteY6" fmla="*/ 170121 h 340242"/>
                <a:gd name="connsiteX7" fmla="*/ 2392326 w 2626242"/>
                <a:gd name="connsiteY7" fmla="*/ 63795 h 340242"/>
                <a:gd name="connsiteX8" fmla="*/ 2488019 w 2626242"/>
                <a:gd name="connsiteY8" fmla="*/ 42530 h 340242"/>
                <a:gd name="connsiteX9" fmla="*/ 2573079 w 2626242"/>
                <a:gd name="connsiteY9" fmla="*/ 21265 h 340242"/>
                <a:gd name="connsiteX10" fmla="*/ 2626242 w 2626242"/>
                <a:gd name="connsiteY10" fmla="*/ 0 h 340242"/>
                <a:gd name="connsiteX0" fmla="*/ 0 w 2626242"/>
                <a:gd name="connsiteY0" fmla="*/ 31897 h 340242"/>
                <a:gd name="connsiteX1" fmla="*/ 180754 w 2626242"/>
                <a:gd name="connsiteY1" fmla="*/ 95693 h 340242"/>
                <a:gd name="connsiteX2" fmla="*/ 361507 w 2626242"/>
                <a:gd name="connsiteY2" fmla="*/ 53162 h 340242"/>
                <a:gd name="connsiteX3" fmla="*/ 529118 w 2626242"/>
                <a:gd name="connsiteY3" fmla="*/ 51095 h 340242"/>
                <a:gd name="connsiteX4" fmla="*/ 1658679 w 2626242"/>
                <a:gd name="connsiteY4" fmla="*/ 340242 h 340242"/>
                <a:gd name="connsiteX5" fmla="*/ 1881963 w 2626242"/>
                <a:gd name="connsiteY5" fmla="*/ 287079 h 340242"/>
                <a:gd name="connsiteX6" fmla="*/ 2211572 w 2626242"/>
                <a:gd name="connsiteY6" fmla="*/ 170121 h 340242"/>
                <a:gd name="connsiteX7" fmla="*/ 2392326 w 2626242"/>
                <a:gd name="connsiteY7" fmla="*/ 63795 h 340242"/>
                <a:gd name="connsiteX8" fmla="*/ 2488019 w 2626242"/>
                <a:gd name="connsiteY8" fmla="*/ 42530 h 340242"/>
                <a:gd name="connsiteX9" fmla="*/ 2573079 w 2626242"/>
                <a:gd name="connsiteY9" fmla="*/ 21265 h 340242"/>
                <a:gd name="connsiteX10" fmla="*/ 2626242 w 2626242"/>
                <a:gd name="connsiteY10" fmla="*/ 0 h 34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6242" h="340242">
                  <a:moveTo>
                    <a:pt x="0" y="31897"/>
                  </a:moveTo>
                  <a:lnTo>
                    <a:pt x="180754" y="95693"/>
                  </a:lnTo>
                  <a:cubicBezTo>
                    <a:pt x="241005" y="81516"/>
                    <a:pt x="303446" y="60595"/>
                    <a:pt x="361507" y="53162"/>
                  </a:cubicBezTo>
                  <a:cubicBezTo>
                    <a:pt x="419568" y="45729"/>
                    <a:pt x="474070" y="41524"/>
                    <a:pt x="529118" y="51095"/>
                  </a:cubicBezTo>
                  <a:cubicBezTo>
                    <a:pt x="937388" y="122077"/>
                    <a:pt x="1282159" y="243860"/>
                    <a:pt x="1658679" y="340242"/>
                  </a:cubicBezTo>
                  <a:lnTo>
                    <a:pt x="1881963" y="287079"/>
                  </a:lnTo>
                  <a:lnTo>
                    <a:pt x="2211572" y="170121"/>
                  </a:lnTo>
                  <a:lnTo>
                    <a:pt x="2392326" y="63795"/>
                  </a:lnTo>
                  <a:lnTo>
                    <a:pt x="2488019" y="42530"/>
                  </a:lnTo>
                  <a:lnTo>
                    <a:pt x="2573079" y="21265"/>
                  </a:lnTo>
                  <a:lnTo>
                    <a:pt x="2626242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ular Callout 16"/>
          <p:cNvSpPr/>
          <p:nvPr/>
        </p:nvSpPr>
        <p:spPr>
          <a:xfrm>
            <a:off x="906295" y="5102630"/>
            <a:ext cx="1600200" cy="342058"/>
          </a:xfrm>
          <a:prstGeom prst="wedgeRectCallout">
            <a:avLst>
              <a:gd name="adj1" fmla="val 41318"/>
              <a:gd name="adj2" fmla="val 1823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06295" y="5165937"/>
            <a:ext cx="153315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/>
              <a:t>Matanzas Woods Parkway</a:t>
            </a:r>
            <a:endParaRPr lang="en-US" sz="800" dirty="0"/>
          </a:p>
        </p:txBody>
      </p:sp>
      <p:sp>
        <p:nvSpPr>
          <p:cNvPr id="2" name="Freeform 1"/>
          <p:cNvSpPr/>
          <p:nvPr/>
        </p:nvSpPr>
        <p:spPr>
          <a:xfrm>
            <a:off x="3827378" y="5595678"/>
            <a:ext cx="237493" cy="848263"/>
          </a:xfrm>
          <a:custGeom>
            <a:avLst/>
            <a:gdLst>
              <a:gd name="connsiteX0" fmla="*/ 139700 w 228600"/>
              <a:gd name="connsiteY0" fmla="*/ 844550 h 844550"/>
              <a:gd name="connsiteX1" fmla="*/ 82550 w 228600"/>
              <a:gd name="connsiteY1" fmla="*/ 704850 h 844550"/>
              <a:gd name="connsiteX2" fmla="*/ 50800 w 228600"/>
              <a:gd name="connsiteY2" fmla="*/ 596900 h 844550"/>
              <a:gd name="connsiteX3" fmla="*/ 12700 w 228600"/>
              <a:gd name="connsiteY3" fmla="*/ 533400 h 844550"/>
              <a:gd name="connsiteX4" fmla="*/ 0 w 228600"/>
              <a:gd name="connsiteY4" fmla="*/ 463550 h 844550"/>
              <a:gd name="connsiteX5" fmla="*/ 0 w 228600"/>
              <a:gd name="connsiteY5" fmla="*/ 393700 h 844550"/>
              <a:gd name="connsiteX6" fmla="*/ 0 w 228600"/>
              <a:gd name="connsiteY6" fmla="*/ 311150 h 844550"/>
              <a:gd name="connsiteX7" fmla="*/ 44450 w 228600"/>
              <a:gd name="connsiteY7" fmla="*/ 139700 h 844550"/>
              <a:gd name="connsiteX8" fmla="*/ 88900 w 228600"/>
              <a:gd name="connsiteY8" fmla="*/ 82550 h 844550"/>
              <a:gd name="connsiteX9" fmla="*/ 184150 w 228600"/>
              <a:gd name="connsiteY9" fmla="*/ 19050 h 844550"/>
              <a:gd name="connsiteX10" fmla="*/ 228600 w 228600"/>
              <a:gd name="connsiteY10" fmla="*/ 0 h 844550"/>
              <a:gd name="connsiteX0" fmla="*/ 139700 w 228600"/>
              <a:gd name="connsiteY0" fmla="*/ 921037 h 921037"/>
              <a:gd name="connsiteX1" fmla="*/ 82550 w 228600"/>
              <a:gd name="connsiteY1" fmla="*/ 781337 h 921037"/>
              <a:gd name="connsiteX2" fmla="*/ 50800 w 228600"/>
              <a:gd name="connsiteY2" fmla="*/ 673387 h 921037"/>
              <a:gd name="connsiteX3" fmla="*/ 12700 w 228600"/>
              <a:gd name="connsiteY3" fmla="*/ 609887 h 921037"/>
              <a:gd name="connsiteX4" fmla="*/ 0 w 228600"/>
              <a:gd name="connsiteY4" fmla="*/ 540037 h 921037"/>
              <a:gd name="connsiteX5" fmla="*/ 0 w 228600"/>
              <a:gd name="connsiteY5" fmla="*/ 470187 h 921037"/>
              <a:gd name="connsiteX6" fmla="*/ 0 w 228600"/>
              <a:gd name="connsiteY6" fmla="*/ 387637 h 921037"/>
              <a:gd name="connsiteX7" fmla="*/ 44450 w 228600"/>
              <a:gd name="connsiteY7" fmla="*/ 216187 h 921037"/>
              <a:gd name="connsiteX8" fmla="*/ 88900 w 228600"/>
              <a:gd name="connsiteY8" fmla="*/ 159037 h 921037"/>
              <a:gd name="connsiteX9" fmla="*/ 184150 w 228600"/>
              <a:gd name="connsiteY9" fmla="*/ 95537 h 921037"/>
              <a:gd name="connsiteX10" fmla="*/ 228600 w 228600"/>
              <a:gd name="connsiteY10" fmla="*/ 0 h 921037"/>
              <a:gd name="connsiteX0" fmla="*/ 139700 w 228600"/>
              <a:gd name="connsiteY0" fmla="*/ 921037 h 921037"/>
              <a:gd name="connsiteX1" fmla="*/ 82550 w 228600"/>
              <a:gd name="connsiteY1" fmla="*/ 781337 h 921037"/>
              <a:gd name="connsiteX2" fmla="*/ 50800 w 228600"/>
              <a:gd name="connsiteY2" fmla="*/ 673387 h 921037"/>
              <a:gd name="connsiteX3" fmla="*/ 12700 w 228600"/>
              <a:gd name="connsiteY3" fmla="*/ 609887 h 921037"/>
              <a:gd name="connsiteX4" fmla="*/ 0 w 228600"/>
              <a:gd name="connsiteY4" fmla="*/ 540037 h 921037"/>
              <a:gd name="connsiteX5" fmla="*/ 0 w 228600"/>
              <a:gd name="connsiteY5" fmla="*/ 470187 h 921037"/>
              <a:gd name="connsiteX6" fmla="*/ 0 w 228600"/>
              <a:gd name="connsiteY6" fmla="*/ 387637 h 921037"/>
              <a:gd name="connsiteX7" fmla="*/ 44450 w 228600"/>
              <a:gd name="connsiteY7" fmla="*/ 216187 h 921037"/>
              <a:gd name="connsiteX8" fmla="*/ 120763 w 228600"/>
              <a:gd name="connsiteY8" fmla="*/ 159037 h 921037"/>
              <a:gd name="connsiteX9" fmla="*/ 184150 w 228600"/>
              <a:gd name="connsiteY9" fmla="*/ 95537 h 921037"/>
              <a:gd name="connsiteX10" fmla="*/ 228600 w 228600"/>
              <a:gd name="connsiteY10" fmla="*/ 0 h 921037"/>
              <a:gd name="connsiteX0" fmla="*/ 139700 w 228600"/>
              <a:gd name="connsiteY0" fmla="*/ 921037 h 921037"/>
              <a:gd name="connsiteX1" fmla="*/ 82550 w 228600"/>
              <a:gd name="connsiteY1" fmla="*/ 781337 h 921037"/>
              <a:gd name="connsiteX2" fmla="*/ 50800 w 228600"/>
              <a:gd name="connsiteY2" fmla="*/ 673387 h 921037"/>
              <a:gd name="connsiteX3" fmla="*/ 12700 w 228600"/>
              <a:gd name="connsiteY3" fmla="*/ 609887 h 921037"/>
              <a:gd name="connsiteX4" fmla="*/ 0 w 228600"/>
              <a:gd name="connsiteY4" fmla="*/ 540037 h 921037"/>
              <a:gd name="connsiteX5" fmla="*/ 0 w 228600"/>
              <a:gd name="connsiteY5" fmla="*/ 470187 h 921037"/>
              <a:gd name="connsiteX6" fmla="*/ 0 w 228600"/>
              <a:gd name="connsiteY6" fmla="*/ 387637 h 921037"/>
              <a:gd name="connsiteX7" fmla="*/ 140037 w 228600"/>
              <a:gd name="connsiteY7" fmla="*/ 216187 h 921037"/>
              <a:gd name="connsiteX8" fmla="*/ 120763 w 228600"/>
              <a:gd name="connsiteY8" fmla="*/ 159037 h 921037"/>
              <a:gd name="connsiteX9" fmla="*/ 184150 w 228600"/>
              <a:gd name="connsiteY9" fmla="*/ 95537 h 921037"/>
              <a:gd name="connsiteX10" fmla="*/ 228600 w 228600"/>
              <a:gd name="connsiteY10" fmla="*/ 0 h 921037"/>
              <a:gd name="connsiteX0" fmla="*/ 139700 w 228600"/>
              <a:gd name="connsiteY0" fmla="*/ 921037 h 921037"/>
              <a:gd name="connsiteX1" fmla="*/ 82550 w 228600"/>
              <a:gd name="connsiteY1" fmla="*/ 781337 h 921037"/>
              <a:gd name="connsiteX2" fmla="*/ 50800 w 228600"/>
              <a:gd name="connsiteY2" fmla="*/ 673387 h 921037"/>
              <a:gd name="connsiteX3" fmla="*/ 12700 w 228600"/>
              <a:gd name="connsiteY3" fmla="*/ 609887 h 921037"/>
              <a:gd name="connsiteX4" fmla="*/ 0 w 228600"/>
              <a:gd name="connsiteY4" fmla="*/ 540037 h 921037"/>
              <a:gd name="connsiteX5" fmla="*/ 0 w 228600"/>
              <a:gd name="connsiteY5" fmla="*/ 470187 h 921037"/>
              <a:gd name="connsiteX6" fmla="*/ 0 w 228600"/>
              <a:gd name="connsiteY6" fmla="*/ 387637 h 921037"/>
              <a:gd name="connsiteX7" fmla="*/ 140037 w 228600"/>
              <a:gd name="connsiteY7" fmla="*/ 216187 h 921037"/>
              <a:gd name="connsiteX8" fmla="*/ 192453 w 228600"/>
              <a:gd name="connsiteY8" fmla="*/ 168598 h 921037"/>
              <a:gd name="connsiteX9" fmla="*/ 184150 w 228600"/>
              <a:gd name="connsiteY9" fmla="*/ 95537 h 921037"/>
              <a:gd name="connsiteX10" fmla="*/ 228600 w 228600"/>
              <a:gd name="connsiteY10" fmla="*/ 0 h 921037"/>
              <a:gd name="connsiteX0" fmla="*/ 139700 w 228600"/>
              <a:gd name="connsiteY0" fmla="*/ 921037 h 921037"/>
              <a:gd name="connsiteX1" fmla="*/ 82550 w 228600"/>
              <a:gd name="connsiteY1" fmla="*/ 781337 h 921037"/>
              <a:gd name="connsiteX2" fmla="*/ 50800 w 228600"/>
              <a:gd name="connsiteY2" fmla="*/ 673387 h 921037"/>
              <a:gd name="connsiteX3" fmla="*/ 12700 w 228600"/>
              <a:gd name="connsiteY3" fmla="*/ 609887 h 921037"/>
              <a:gd name="connsiteX4" fmla="*/ 0 w 228600"/>
              <a:gd name="connsiteY4" fmla="*/ 540037 h 921037"/>
              <a:gd name="connsiteX5" fmla="*/ 0 w 228600"/>
              <a:gd name="connsiteY5" fmla="*/ 470187 h 921037"/>
              <a:gd name="connsiteX6" fmla="*/ 0 w 228600"/>
              <a:gd name="connsiteY6" fmla="*/ 387637 h 921037"/>
              <a:gd name="connsiteX7" fmla="*/ 140037 w 228600"/>
              <a:gd name="connsiteY7" fmla="*/ 216187 h 921037"/>
              <a:gd name="connsiteX8" fmla="*/ 192453 w 228600"/>
              <a:gd name="connsiteY8" fmla="*/ 168598 h 921037"/>
              <a:gd name="connsiteX9" fmla="*/ 216012 w 228600"/>
              <a:gd name="connsiteY9" fmla="*/ 95537 h 921037"/>
              <a:gd name="connsiteX10" fmla="*/ 228600 w 228600"/>
              <a:gd name="connsiteY10" fmla="*/ 0 h 921037"/>
              <a:gd name="connsiteX0" fmla="*/ 139700 w 219299"/>
              <a:gd name="connsiteY0" fmla="*/ 940159 h 940159"/>
              <a:gd name="connsiteX1" fmla="*/ 82550 w 219299"/>
              <a:gd name="connsiteY1" fmla="*/ 800459 h 940159"/>
              <a:gd name="connsiteX2" fmla="*/ 50800 w 219299"/>
              <a:gd name="connsiteY2" fmla="*/ 692509 h 940159"/>
              <a:gd name="connsiteX3" fmla="*/ 12700 w 219299"/>
              <a:gd name="connsiteY3" fmla="*/ 629009 h 940159"/>
              <a:gd name="connsiteX4" fmla="*/ 0 w 219299"/>
              <a:gd name="connsiteY4" fmla="*/ 559159 h 940159"/>
              <a:gd name="connsiteX5" fmla="*/ 0 w 219299"/>
              <a:gd name="connsiteY5" fmla="*/ 489309 h 940159"/>
              <a:gd name="connsiteX6" fmla="*/ 0 w 219299"/>
              <a:gd name="connsiteY6" fmla="*/ 406759 h 940159"/>
              <a:gd name="connsiteX7" fmla="*/ 140037 w 219299"/>
              <a:gd name="connsiteY7" fmla="*/ 235309 h 940159"/>
              <a:gd name="connsiteX8" fmla="*/ 192453 w 219299"/>
              <a:gd name="connsiteY8" fmla="*/ 187720 h 940159"/>
              <a:gd name="connsiteX9" fmla="*/ 216012 w 219299"/>
              <a:gd name="connsiteY9" fmla="*/ 114659 h 940159"/>
              <a:gd name="connsiteX10" fmla="*/ 204704 w 219299"/>
              <a:gd name="connsiteY10" fmla="*/ 0 h 94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9299" h="940159">
                <a:moveTo>
                  <a:pt x="139700" y="940159"/>
                </a:moveTo>
                <a:lnTo>
                  <a:pt x="82550" y="800459"/>
                </a:lnTo>
                <a:lnTo>
                  <a:pt x="50800" y="692509"/>
                </a:lnTo>
                <a:lnTo>
                  <a:pt x="12700" y="629009"/>
                </a:lnTo>
                <a:lnTo>
                  <a:pt x="0" y="559159"/>
                </a:lnTo>
                <a:lnTo>
                  <a:pt x="0" y="489309"/>
                </a:lnTo>
                <a:lnTo>
                  <a:pt x="0" y="406759"/>
                </a:lnTo>
                <a:lnTo>
                  <a:pt x="140037" y="235309"/>
                </a:lnTo>
                <a:lnTo>
                  <a:pt x="192453" y="187720"/>
                </a:lnTo>
                <a:lnTo>
                  <a:pt x="216012" y="114659"/>
                </a:lnTo>
                <a:cubicBezTo>
                  <a:pt x="230829" y="108309"/>
                  <a:pt x="189887" y="6350"/>
                  <a:pt x="204704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ular Callout 19"/>
          <p:cNvSpPr/>
          <p:nvPr/>
        </p:nvSpPr>
        <p:spPr>
          <a:xfrm>
            <a:off x="3819440" y="4678250"/>
            <a:ext cx="1600200" cy="342058"/>
          </a:xfrm>
          <a:prstGeom prst="wedgeRectCallout">
            <a:avLst>
              <a:gd name="adj1" fmla="val -44505"/>
              <a:gd name="adj2" fmla="val 25550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827379" y="4681754"/>
            <a:ext cx="153315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/>
              <a:t>Old Kings Rd. Extension &amp; Widening</a:t>
            </a:r>
            <a:endParaRPr lang="en-US" sz="800" dirty="0"/>
          </a:p>
        </p:txBody>
      </p:sp>
      <p:sp>
        <p:nvSpPr>
          <p:cNvPr id="3" name="Freeform 2"/>
          <p:cNvSpPr/>
          <p:nvPr/>
        </p:nvSpPr>
        <p:spPr>
          <a:xfrm>
            <a:off x="3951162" y="6459249"/>
            <a:ext cx="868765" cy="1916582"/>
          </a:xfrm>
          <a:custGeom>
            <a:avLst/>
            <a:gdLst>
              <a:gd name="connsiteX0" fmla="*/ 0 w 833933"/>
              <a:gd name="connsiteY0" fmla="*/ 0 h 1916582"/>
              <a:gd name="connsiteX1" fmla="*/ 204826 w 833933"/>
              <a:gd name="connsiteY1" fmla="*/ 431597 h 1916582"/>
              <a:gd name="connsiteX2" fmla="*/ 424282 w 833933"/>
              <a:gd name="connsiteY2" fmla="*/ 958291 h 1916582"/>
              <a:gd name="connsiteX3" fmla="*/ 629107 w 833933"/>
              <a:gd name="connsiteY3" fmla="*/ 1375257 h 1916582"/>
              <a:gd name="connsiteX4" fmla="*/ 716890 w 833933"/>
              <a:gd name="connsiteY4" fmla="*/ 1653235 h 1916582"/>
              <a:gd name="connsiteX5" fmla="*/ 833933 w 833933"/>
              <a:gd name="connsiteY5" fmla="*/ 1916582 h 1916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3933" h="1916582">
                <a:moveTo>
                  <a:pt x="0" y="0"/>
                </a:moveTo>
                <a:lnTo>
                  <a:pt x="204826" y="431597"/>
                </a:lnTo>
                <a:lnTo>
                  <a:pt x="424282" y="958291"/>
                </a:lnTo>
                <a:lnTo>
                  <a:pt x="629107" y="1375257"/>
                </a:lnTo>
                <a:lnTo>
                  <a:pt x="716890" y="1653235"/>
                </a:lnTo>
                <a:lnTo>
                  <a:pt x="833933" y="1916582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ular Callout 22"/>
          <p:cNvSpPr/>
          <p:nvPr/>
        </p:nvSpPr>
        <p:spPr>
          <a:xfrm>
            <a:off x="4749994" y="6608431"/>
            <a:ext cx="1339291" cy="342058"/>
          </a:xfrm>
          <a:prstGeom prst="wedgeRectCallout">
            <a:avLst>
              <a:gd name="adj1" fmla="val -69738"/>
              <a:gd name="adj2" fmla="val 20805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/>
          <p:cNvSpPr/>
          <p:nvPr/>
        </p:nvSpPr>
        <p:spPr>
          <a:xfrm rot="20046272">
            <a:off x="3277152" y="5826140"/>
            <a:ext cx="451974" cy="562661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227396" y="5844772"/>
            <a:ext cx="497433" cy="182880"/>
          </a:xfrm>
          <a:custGeom>
            <a:avLst/>
            <a:gdLst>
              <a:gd name="connsiteX0" fmla="*/ 497433 w 497433"/>
              <a:gd name="connsiteY0" fmla="*/ 182880 h 182880"/>
              <a:gd name="connsiteX1" fmla="*/ 409651 w 497433"/>
              <a:gd name="connsiteY1" fmla="*/ 160934 h 182880"/>
              <a:gd name="connsiteX2" fmla="*/ 153619 w 497433"/>
              <a:gd name="connsiteY2" fmla="*/ 58522 h 182880"/>
              <a:gd name="connsiteX3" fmla="*/ 29261 w 497433"/>
              <a:gd name="connsiteY3" fmla="*/ 29261 h 182880"/>
              <a:gd name="connsiteX4" fmla="*/ 0 w 497433"/>
              <a:gd name="connsiteY4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433" h="182880">
                <a:moveTo>
                  <a:pt x="497433" y="182880"/>
                </a:moveTo>
                <a:lnTo>
                  <a:pt x="409651" y="160934"/>
                </a:lnTo>
                <a:lnTo>
                  <a:pt x="153619" y="58522"/>
                </a:lnTo>
                <a:lnTo>
                  <a:pt x="29261" y="29261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572283" y="5480514"/>
            <a:ext cx="14697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Palm Harbor Pkwy. Extension</a:t>
            </a:r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 rot="3717382">
            <a:off x="4066658" y="7453936"/>
            <a:ext cx="128865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Old Kings Rd.</a:t>
            </a:r>
            <a:endParaRPr lang="en-US" sz="1000" dirty="0"/>
          </a:p>
        </p:txBody>
      </p:sp>
      <p:sp>
        <p:nvSpPr>
          <p:cNvPr id="5" name="Freeform 4"/>
          <p:cNvSpPr/>
          <p:nvPr/>
        </p:nvSpPr>
        <p:spPr>
          <a:xfrm>
            <a:off x="2501798" y="6020410"/>
            <a:ext cx="1272845" cy="2362809"/>
          </a:xfrm>
          <a:custGeom>
            <a:avLst/>
            <a:gdLst>
              <a:gd name="connsiteX0" fmla="*/ 21946 w 1272845"/>
              <a:gd name="connsiteY0" fmla="*/ 0 h 2362809"/>
              <a:gd name="connsiteX1" fmla="*/ 0 w 1272845"/>
              <a:gd name="connsiteY1" fmla="*/ 234086 h 2362809"/>
              <a:gd name="connsiteX2" fmla="*/ 51207 w 1272845"/>
              <a:gd name="connsiteY2" fmla="*/ 416966 h 2362809"/>
              <a:gd name="connsiteX3" fmla="*/ 497434 w 1272845"/>
              <a:gd name="connsiteY3" fmla="*/ 1024128 h 2362809"/>
              <a:gd name="connsiteX4" fmla="*/ 621792 w 1272845"/>
              <a:gd name="connsiteY4" fmla="*/ 1543507 h 2362809"/>
              <a:gd name="connsiteX5" fmla="*/ 621792 w 1272845"/>
              <a:gd name="connsiteY5" fmla="*/ 1653235 h 2362809"/>
              <a:gd name="connsiteX6" fmla="*/ 965607 w 1272845"/>
              <a:gd name="connsiteY6" fmla="*/ 2143353 h 2362809"/>
              <a:gd name="connsiteX7" fmla="*/ 1272845 w 1272845"/>
              <a:gd name="connsiteY7" fmla="*/ 2362809 h 2362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845" h="2362809">
                <a:moveTo>
                  <a:pt x="21946" y="0"/>
                </a:moveTo>
                <a:lnTo>
                  <a:pt x="0" y="234086"/>
                </a:lnTo>
                <a:lnTo>
                  <a:pt x="51207" y="416966"/>
                </a:lnTo>
                <a:lnTo>
                  <a:pt x="497434" y="1024128"/>
                </a:lnTo>
                <a:lnTo>
                  <a:pt x="621792" y="1543507"/>
                </a:lnTo>
                <a:lnTo>
                  <a:pt x="621792" y="1653235"/>
                </a:lnTo>
                <a:lnTo>
                  <a:pt x="965607" y="2143353"/>
                </a:lnTo>
                <a:lnTo>
                  <a:pt x="1272845" y="2362809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740250" y="6035040"/>
            <a:ext cx="1492300" cy="1221638"/>
          </a:xfrm>
          <a:custGeom>
            <a:avLst/>
            <a:gdLst>
              <a:gd name="connsiteX0" fmla="*/ 0 w 1492300"/>
              <a:gd name="connsiteY0" fmla="*/ 0 h 1221638"/>
              <a:gd name="connsiteX1" fmla="*/ 175564 w 1492300"/>
              <a:gd name="connsiteY1" fmla="*/ 468173 h 1221638"/>
              <a:gd name="connsiteX2" fmla="*/ 241401 w 1492300"/>
              <a:gd name="connsiteY2" fmla="*/ 775411 h 1221638"/>
              <a:gd name="connsiteX3" fmla="*/ 307238 w 1492300"/>
              <a:gd name="connsiteY3" fmla="*/ 994867 h 1221638"/>
              <a:gd name="connsiteX4" fmla="*/ 402336 w 1492300"/>
              <a:gd name="connsiteY4" fmla="*/ 1148486 h 1221638"/>
              <a:gd name="connsiteX5" fmla="*/ 555955 w 1492300"/>
              <a:gd name="connsiteY5" fmla="*/ 1221638 h 1221638"/>
              <a:gd name="connsiteX6" fmla="*/ 1207008 w 1492300"/>
              <a:gd name="connsiteY6" fmla="*/ 929030 h 1221638"/>
              <a:gd name="connsiteX7" fmla="*/ 1375257 w 1492300"/>
              <a:gd name="connsiteY7" fmla="*/ 1002182 h 1221638"/>
              <a:gd name="connsiteX8" fmla="*/ 1492300 w 1492300"/>
              <a:gd name="connsiteY8" fmla="*/ 1214323 h 122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2300" h="1221638">
                <a:moveTo>
                  <a:pt x="0" y="0"/>
                </a:moveTo>
                <a:lnTo>
                  <a:pt x="175564" y="468173"/>
                </a:lnTo>
                <a:lnTo>
                  <a:pt x="241401" y="775411"/>
                </a:lnTo>
                <a:lnTo>
                  <a:pt x="307238" y="994867"/>
                </a:lnTo>
                <a:lnTo>
                  <a:pt x="402336" y="1148486"/>
                </a:lnTo>
                <a:lnTo>
                  <a:pt x="555955" y="1221638"/>
                </a:lnTo>
                <a:lnTo>
                  <a:pt x="1207008" y="929030"/>
                </a:lnTo>
                <a:lnTo>
                  <a:pt x="1375257" y="1002182"/>
                </a:lnTo>
                <a:lnTo>
                  <a:pt x="1492300" y="1214323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303520" y="7271309"/>
            <a:ext cx="299923" cy="1089965"/>
          </a:xfrm>
          <a:custGeom>
            <a:avLst/>
            <a:gdLst>
              <a:gd name="connsiteX0" fmla="*/ 0 w 299923"/>
              <a:gd name="connsiteY0" fmla="*/ 0 h 1089965"/>
              <a:gd name="connsiteX1" fmla="*/ 7315 w 299923"/>
              <a:gd name="connsiteY1" fmla="*/ 197510 h 1089965"/>
              <a:gd name="connsiteX2" fmla="*/ 292608 w 299923"/>
              <a:gd name="connsiteY2" fmla="*/ 738835 h 1089965"/>
              <a:gd name="connsiteX3" fmla="*/ 299923 w 299923"/>
              <a:gd name="connsiteY3" fmla="*/ 1089965 h 1089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923" h="1089965">
                <a:moveTo>
                  <a:pt x="0" y="0"/>
                </a:moveTo>
                <a:lnTo>
                  <a:pt x="7315" y="197510"/>
                </a:lnTo>
                <a:lnTo>
                  <a:pt x="292608" y="738835"/>
                </a:lnTo>
                <a:lnTo>
                  <a:pt x="299923" y="1089965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3328416" y="4396435"/>
            <a:ext cx="1031443" cy="1719072"/>
          </a:xfrm>
          <a:custGeom>
            <a:avLst/>
            <a:gdLst>
              <a:gd name="connsiteX0" fmla="*/ 0 w 1031443"/>
              <a:gd name="connsiteY0" fmla="*/ 0 h 1719072"/>
              <a:gd name="connsiteX1" fmla="*/ 358445 w 1031443"/>
              <a:gd name="connsiteY1" fmla="*/ 577901 h 1719072"/>
              <a:gd name="connsiteX2" fmla="*/ 1031443 w 1031443"/>
              <a:gd name="connsiteY2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1443" h="1719072">
                <a:moveTo>
                  <a:pt x="0" y="0"/>
                </a:moveTo>
                <a:lnTo>
                  <a:pt x="358445" y="577901"/>
                </a:lnTo>
                <a:lnTo>
                  <a:pt x="1031443" y="1719072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3950208" y="6005779"/>
            <a:ext cx="760781" cy="424282"/>
          </a:xfrm>
          <a:custGeom>
            <a:avLst/>
            <a:gdLst>
              <a:gd name="connsiteX0" fmla="*/ 0 w 760781"/>
              <a:gd name="connsiteY0" fmla="*/ 424282 h 424282"/>
              <a:gd name="connsiteX1" fmla="*/ 270662 w 760781"/>
              <a:gd name="connsiteY1" fmla="*/ 182880 h 424282"/>
              <a:gd name="connsiteX2" fmla="*/ 760781 w 760781"/>
              <a:gd name="connsiteY2" fmla="*/ 0 h 42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0781" h="424282">
                <a:moveTo>
                  <a:pt x="0" y="424282"/>
                </a:moveTo>
                <a:lnTo>
                  <a:pt x="270662" y="182880"/>
                </a:lnTo>
                <a:lnTo>
                  <a:pt x="760781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855284" y="6641520"/>
            <a:ext cx="100853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/>
              <a:t>Old Kings Road Widening</a:t>
            </a:r>
            <a:endParaRPr lang="en-US" sz="800" dirty="0"/>
          </a:p>
        </p:txBody>
      </p:sp>
      <p:sp>
        <p:nvSpPr>
          <p:cNvPr id="6" name="TextBox 5"/>
          <p:cNvSpPr txBox="1"/>
          <p:nvPr/>
        </p:nvSpPr>
        <p:spPr>
          <a:xfrm>
            <a:off x="2401593" y="6377599"/>
            <a:ext cx="101930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Interchange (FY’14)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24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3379622" y="3869741"/>
            <a:ext cx="1338682" cy="1207008"/>
          </a:xfrm>
          <a:custGeom>
            <a:avLst/>
            <a:gdLst>
              <a:gd name="connsiteX0" fmla="*/ 0 w 1338682"/>
              <a:gd name="connsiteY0" fmla="*/ 0 h 1207008"/>
              <a:gd name="connsiteX1" fmla="*/ 248717 w 1338682"/>
              <a:gd name="connsiteY1" fmla="*/ 51206 h 1207008"/>
              <a:gd name="connsiteX2" fmla="*/ 482804 w 1338682"/>
              <a:gd name="connsiteY2" fmla="*/ 102413 h 1207008"/>
              <a:gd name="connsiteX3" fmla="*/ 672999 w 1338682"/>
              <a:gd name="connsiteY3" fmla="*/ 212141 h 1207008"/>
              <a:gd name="connsiteX4" fmla="*/ 863194 w 1338682"/>
              <a:gd name="connsiteY4" fmla="*/ 424281 h 1207008"/>
              <a:gd name="connsiteX5" fmla="*/ 1031444 w 1338682"/>
              <a:gd name="connsiteY5" fmla="*/ 702259 h 1207008"/>
              <a:gd name="connsiteX6" fmla="*/ 1214324 w 1338682"/>
              <a:gd name="connsiteY6" fmla="*/ 950976 h 1207008"/>
              <a:gd name="connsiteX7" fmla="*/ 1338682 w 1338682"/>
              <a:gd name="connsiteY7" fmla="*/ 1207008 h 120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682" h="1207008">
                <a:moveTo>
                  <a:pt x="0" y="0"/>
                </a:moveTo>
                <a:lnTo>
                  <a:pt x="248717" y="51206"/>
                </a:lnTo>
                <a:lnTo>
                  <a:pt x="482804" y="102413"/>
                </a:lnTo>
                <a:lnTo>
                  <a:pt x="672999" y="212141"/>
                </a:lnTo>
                <a:lnTo>
                  <a:pt x="863194" y="424281"/>
                </a:lnTo>
                <a:lnTo>
                  <a:pt x="1031444" y="702259"/>
                </a:lnTo>
                <a:lnTo>
                  <a:pt x="1214324" y="950976"/>
                </a:lnTo>
                <a:lnTo>
                  <a:pt x="1338682" y="1207008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65675" y="476828"/>
            <a:ext cx="4839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1F497D">
                    <a:lumMod val="50000"/>
                  </a:srgbClr>
                </a:solidFill>
              </a:rPr>
              <a:t>MATANZAS WOODS PARKWAY</a:t>
            </a:r>
          </a:p>
          <a:p>
            <a:pPr algn="ctr"/>
            <a:r>
              <a:rPr lang="en-US" sz="2400" b="1" dirty="0" smtClean="0">
                <a:solidFill>
                  <a:srgbClr val="1F497D">
                    <a:lumMod val="50000"/>
                  </a:srgbClr>
                </a:solidFill>
              </a:rPr>
              <a:t>&amp; </a:t>
            </a:r>
          </a:p>
          <a:p>
            <a:pPr algn="ctr"/>
            <a:r>
              <a:rPr lang="en-US" sz="2400" b="1" dirty="0" smtClean="0">
                <a:solidFill>
                  <a:srgbClr val="1F497D">
                    <a:lumMod val="50000"/>
                  </a:srgbClr>
                </a:solidFill>
              </a:rPr>
              <a:t>OLD KINGS ROAD</a:t>
            </a:r>
            <a:endParaRPr lang="en-US" sz="2400" b="1" dirty="0">
              <a:solidFill>
                <a:srgbClr val="1F497D">
                  <a:lumMod val="50000"/>
                </a:srgb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651591"/>
            <a:ext cx="6858000" cy="0"/>
          </a:xfrm>
          <a:prstGeom prst="line">
            <a:avLst/>
          </a:prstGeom>
          <a:ln w="793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6858000" cy="4768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2195911" cy="13345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1752600"/>
            <a:ext cx="6172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Improvements are crucial to Palm </a:t>
            </a:r>
            <a:r>
              <a:rPr lang="en-US" sz="2000" dirty="0">
                <a:solidFill>
                  <a:schemeClr val="tx2"/>
                </a:solidFill>
              </a:rPr>
              <a:t>Coast </a:t>
            </a:r>
            <a:r>
              <a:rPr lang="en-US" sz="2000" dirty="0" smtClean="0">
                <a:solidFill>
                  <a:schemeClr val="tx2"/>
                </a:solidFill>
              </a:rPr>
              <a:t>roadway </a:t>
            </a:r>
            <a:r>
              <a:rPr lang="en-US" sz="2000" dirty="0">
                <a:solidFill>
                  <a:schemeClr val="tx2"/>
                </a:solidFill>
              </a:rPr>
              <a:t>network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Component of future economic development in Palm Coast (will serve </a:t>
            </a:r>
            <a:r>
              <a:rPr lang="en-US" sz="2000" dirty="0" smtClean="0">
                <a:solidFill>
                  <a:schemeClr val="tx2"/>
                </a:solidFill>
              </a:rPr>
              <a:t>future growth areas)</a:t>
            </a:r>
            <a:endParaRPr lang="en-US" sz="2000" dirty="0">
              <a:solidFill>
                <a:schemeClr val="tx2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82384" y="3505200"/>
            <a:ext cx="4742849" cy="5021840"/>
            <a:chOff x="1082384" y="3505200"/>
            <a:chExt cx="4742849" cy="5021840"/>
          </a:xfrm>
        </p:grpSpPr>
        <p:grpSp>
          <p:nvGrpSpPr>
            <p:cNvPr id="25" name="Group 24"/>
            <p:cNvGrpSpPr/>
            <p:nvPr/>
          </p:nvGrpSpPr>
          <p:grpSpPr>
            <a:xfrm>
              <a:off x="1082384" y="3505200"/>
              <a:ext cx="4742849" cy="5021840"/>
              <a:chOff x="1082384" y="3505200"/>
              <a:chExt cx="4742849" cy="5021840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082384" y="3505200"/>
                <a:ext cx="4742849" cy="5021840"/>
                <a:chOff x="1082384" y="3505200"/>
                <a:chExt cx="4742849" cy="5021840"/>
              </a:xfrm>
            </p:grpSpPr>
            <p:pic>
              <p:nvPicPr>
                <p:cNvPr id="4099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2384" y="3505200"/>
                  <a:ext cx="4742849" cy="5021840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13" name="Freeform 12"/>
                <p:cNvSpPr/>
                <p:nvPr/>
              </p:nvSpPr>
              <p:spPr>
                <a:xfrm>
                  <a:off x="1129954" y="3809999"/>
                  <a:ext cx="2923908" cy="4310175"/>
                </a:xfrm>
                <a:custGeom>
                  <a:avLst/>
                  <a:gdLst>
                    <a:gd name="connsiteX0" fmla="*/ 0 w 2552281"/>
                    <a:gd name="connsiteY0" fmla="*/ 602901 h 3667648"/>
                    <a:gd name="connsiteX1" fmla="*/ 984738 w 2552281"/>
                    <a:gd name="connsiteY1" fmla="*/ 592852 h 3667648"/>
                    <a:gd name="connsiteX2" fmla="*/ 994786 w 2552281"/>
                    <a:gd name="connsiteY2" fmla="*/ 251208 h 3667648"/>
                    <a:gd name="connsiteX3" fmla="*/ 1225898 w 2552281"/>
                    <a:gd name="connsiteY3" fmla="*/ 251208 h 3667648"/>
                    <a:gd name="connsiteX4" fmla="*/ 1225898 w 2552281"/>
                    <a:gd name="connsiteY4" fmla="*/ 331595 h 3667648"/>
                    <a:gd name="connsiteX5" fmla="*/ 1155560 w 2552281"/>
                    <a:gd name="connsiteY5" fmla="*/ 341644 h 3667648"/>
                    <a:gd name="connsiteX6" fmla="*/ 1145512 w 2552281"/>
                    <a:gd name="connsiteY6" fmla="*/ 442127 h 3667648"/>
                    <a:gd name="connsiteX7" fmla="*/ 1316334 w 2552281"/>
                    <a:gd name="connsiteY7" fmla="*/ 442127 h 3667648"/>
                    <a:gd name="connsiteX8" fmla="*/ 1316334 w 2552281"/>
                    <a:gd name="connsiteY8" fmla="*/ 582804 h 3667648"/>
                    <a:gd name="connsiteX9" fmla="*/ 974690 w 2552281"/>
                    <a:gd name="connsiteY9" fmla="*/ 612949 h 3667648"/>
                    <a:gd name="connsiteX10" fmla="*/ 974690 w 2552281"/>
                    <a:gd name="connsiteY10" fmla="*/ 1416817 h 3667648"/>
                    <a:gd name="connsiteX11" fmla="*/ 1075173 w 2552281"/>
                    <a:gd name="connsiteY11" fmla="*/ 1457011 h 3667648"/>
                    <a:gd name="connsiteX12" fmla="*/ 1065125 w 2552281"/>
                    <a:gd name="connsiteY12" fmla="*/ 1607736 h 3667648"/>
                    <a:gd name="connsiteX13" fmla="*/ 984738 w 2552281"/>
                    <a:gd name="connsiteY13" fmla="*/ 1617784 h 3667648"/>
                    <a:gd name="connsiteX14" fmla="*/ 1014883 w 2552281"/>
                    <a:gd name="connsiteY14" fmla="*/ 2301072 h 3667648"/>
                    <a:gd name="connsiteX15" fmla="*/ 1828800 w 2552281"/>
                    <a:gd name="connsiteY15" fmla="*/ 2301072 h 3667648"/>
                    <a:gd name="connsiteX16" fmla="*/ 1436914 w 2552281"/>
                    <a:gd name="connsiteY16" fmla="*/ 10048 h 3667648"/>
                    <a:gd name="connsiteX17" fmla="*/ 1557494 w 2552281"/>
                    <a:gd name="connsiteY17" fmla="*/ 0 h 3667648"/>
                    <a:gd name="connsiteX18" fmla="*/ 1647929 w 2552281"/>
                    <a:gd name="connsiteY18" fmla="*/ 20096 h 3667648"/>
                    <a:gd name="connsiteX19" fmla="*/ 1708219 w 2552281"/>
                    <a:gd name="connsiteY19" fmla="*/ 0 h 3667648"/>
                    <a:gd name="connsiteX20" fmla="*/ 1868993 w 2552281"/>
                    <a:gd name="connsiteY20" fmla="*/ 773723 h 3667648"/>
                    <a:gd name="connsiteX21" fmla="*/ 1909186 w 2552281"/>
                    <a:gd name="connsiteY21" fmla="*/ 803868 h 3667648"/>
                    <a:gd name="connsiteX22" fmla="*/ 1979525 w 2552281"/>
                    <a:gd name="connsiteY22" fmla="*/ 1014883 h 3667648"/>
                    <a:gd name="connsiteX23" fmla="*/ 1939331 w 2552281"/>
                    <a:gd name="connsiteY23" fmla="*/ 1125415 h 3667648"/>
                    <a:gd name="connsiteX24" fmla="*/ 2210637 w 2552281"/>
                    <a:gd name="connsiteY24" fmla="*/ 1185705 h 3667648"/>
                    <a:gd name="connsiteX25" fmla="*/ 2180492 w 2552281"/>
                    <a:gd name="connsiteY25" fmla="*/ 1336430 h 3667648"/>
                    <a:gd name="connsiteX26" fmla="*/ 2301072 w 2552281"/>
                    <a:gd name="connsiteY26" fmla="*/ 1527349 h 3667648"/>
                    <a:gd name="connsiteX27" fmla="*/ 2190540 w 2552281"/>
                    <a:gd name="connsiteY27" fmla="*/ 1607736 h 3667648"/>
                    <a:gd name="connsiteX28" fmla="*/ 2280975 w 2552281"/>
                    <a:gd name="connsiteY28" fmla="*/ 1818751 h 3667648"/>
                    <a:gd name="connsiteX29" fmla="*/ 2421652 w 2552281"/>
                    <a:gd name="connsiteY29" fmla="*/ 1788606 h 3667648"/>
                    <a:gd name="connsiteX30" fmla="*/ 2552281 w 2552281"/>
                    <a:gd name="connsiteY30" fmla="*/ 1989573 h 3667648"/>
                    <a:gd name="connsiteX31" fmla="*/ 2411604 w 2552281"/>
                    <a:gd name="connsiteY31" fmla="*/ 2059912 h 3667648"/>
                    <a:gd name="connsiteX32" fmla="*/ 2331217 w 2552281"/>
                    <a:gd name="connsiteY32" fmla="*/ 2351314 h 3667648"/>
                    <a:gd name="connsiteX33" fmla="*/ 2160395 w 2552281"/>
                    <a:gd name="connsiteY33" fmla="*/ 2351314 h 3667648"/>
                    <a:gd name="connsiteX34" fmla="*/ 2250830 w 2552281"/>
                    <a:gd name="connsiteY34" fmla="*/ 2783393 h 3667648"/>
                    <a:gd name="connsiteX35" fmla="*/ 2160395 w 2552281"/>
                    <a:gd name="connsiteY35" fmla="*/ 2783393 h 3667648"/>
                    <a:gd name="connsiteX36" fmla="*/ 2150347 w 2552281"/>
                    <a:gd name="connsiteY36" fmla="*/ 2964263 h 3667648"/>
                    <a:gd name="connsiteX37" fmla="*/ 2130250 w 2552281"/>
                    <a:gd name="connsiteY37" fmla="*/ 3044650 h 3667648"/>
                    <a:gd name="connsiteX38" fmla="*/ 2230734 w 2552281"/>
                    <a:gd name="connsiteY38" fmla="*/ 3064747 h 3667648"/>
                    <a:gd name="connsiteX39" fmla="*/ 2210637 w 2552281"/>
                    <a:gd name="connsiteY39" fmla="*/ 3305907 h 3667648"/>
                    <a:gd name="connsiteX40" fmla="*/ 1959428 w 2552281"/>
                    <a:gd name="connsiteY40" fmla="*/ 3305907 h 3667648"/>
                    <a:gd name="connsiteX41" fmla="*/ 2019718 w 2552281"/>
                    <a:gd name="connsiteY41" fmla="*/ 3647551 h 3667648"/>
                    <a:gd name="connsiteX42" fmla="*/ 1567542 w 2552281"/>
                    <a:gd name="connsiteY42" fmla="*/ 3667648 h 3667648"/>
                    <a:gd name="connsiteX43" fmla="*/ 1567542 w 2552281"/>
                    <a:gd name="connsiteY43" fmla="*/ 3315956 h 3667648"/>
                    <a:gd name="connsiteX44" fmla="*/ 1256044 w 2552281"/>
                    <a:gd name="connsiteY44" fmla="*/ 3305907 h 3667648"/>
                    <a:gd name="connsiteX45" fmla="*/ 1256044 w 2552281"/>
                    <a:gd name="connsiteY45" fmla="*/ 3135085 h 3667648"/>
                    <a:gd name="connsiteX46" fmla="*/ 1215850 w 2552281"/>
                    <a:gd name="connsiteY46" fmla="*/ 3135085 h 3667648"/>
                    <a:gd name="connsiteX47" fmla="*/ 1195753 w 2552281"/>
                    <a:gd name="connsiteY47" fmla="*/ 3125037 h 3667648"/>
                    <a:gd name="connsiteX48" fmla="*/ 1115367 w 2552281"/>
                    <a:gd name="connsiteY48" fmla="*/ 3275762 h 3667648"/>
                    <a:gd name="connsiteX49" fmla="*/ 301450 w 2552281"/>
                    <a:gd name="connsiteY49" fmla="*/ 2592474 h 3667648"/>
                    <a:gd name="connsiteX50" fmla="*/ 10048 w 2552281"/>
                    <a:gd name="connsiteY50" fmla="*/ 2401556 h 3667648"/>
                    <a:gd name="connsiteX51" fmla="*/ 291402 w 2552281"/>
                    <a:gd name="connsiteY51" fmla="*/ 2381459 h 3667648"/>
                    <a:gd name="connsiteX52" fmla="*/ 291402 w 2552281"/>
                    <a:gd name="connsiteY52" fmla="*/ 2291024 h 3667648"/>
                    <a:gd name="connsiteX53" fmla="*/ 653142 w 2552281"/>
                    <a:gd name="connsiteY53" fmla="*/ 2311120 h 3667648"/>
                    <a:gd name="connsiteX54" fmla="*/ 653142 w 2552281"/>
                    <a:gd name="connsiteY54" fmla="*/ 1959428 h 3667648"/>
                    <a:gd name="connsiteX55" fmla="*/ 693336 w 2552281"/>
                    <a:gd name="connsiteY55" fmla="*/ 1949380 h 3667648"/>
                    <a:gd name="connsiteX56" fmla="*/ 522514 w 2552281"/>
                    <a:gd name="connsiteY56" fmla="*/ 1497204 h 3667648"/>
                    <a:gd name="connsiteX57" fmla="*/ 291402 w 2552281"/>
                    <a:gd name="connsiteY57" fmla="*/ 1266092 h 3667648"/>
                    <a:gd name="connsiteX58" fmla="*/ 80386 w 2552281"/>
                    <a:gd name="connsiteY58" fmla="*/ 773723 h 3667648"/>
                    <a:gd name="connsiteX59" fmla="*/ 0 w 2552281"/>
                    <a:gd name="connsiteY59" fmla="*/ 602901 h 3667648"/>
                    <a:gd name="connsiteX0" fmla="*/ 0 w 2552281"/>
                    <a:gd name="connsiteY0" fmla="*/ 602901 h 3667648"/>
                    <a:gd name="connsiteX1" fmla="*/ 984738 w 2552281"/>
                    <a:gd name="connsiteY1" fmla="*/ 592852 h 3667648"/>
                    <a:gd name="connsiteX2" fmla="*/ 994786 w 2552281"/>
                    <a:gd name="connsiteY2" fmla="*/ 251208 h 3667648"/>
                    <a:gd name="connsiteX3" fmla="*/ 1225898 w 2552281"/>
                    <a:gd name="connsiteY3" fmla="*/ 251208 h 3667648"/>
                    <a:gd name="connsiteX4" fmla="*/ 1225898 w 2552281"/>
                    <a:gd name="connsiteY4" fmla="*/ 331595 h 3667648"/>
                    <a:gd name="connsiteX5" fmla="*/ 1155560 w 2552281"/>
                    <a:gd name="connsiteY5" fmla="*/ 341644 h 3667648"/>
                    <a:gd name="connsiteX6" fmla="*/ 1145512 w 2552281"/>
                    <a:gd name="connsiteY6" fmla="*/ 442127 h 3667648"/>
                    <a:gd name="connsiteX7" fmla="*/ 1316334 w 2552281"/>
                    <a:gd name="connsiteY7" fmla="*/ 442127 h 3667648"/>
                    <a:gd name="connsiteX8" fmla="*/ 1316334 w 2552281"/>
                    <a:gd name="connsiteY8" fmla="*/ 582804 h 3667648"/>
                    <a:gd name="connsiteX9" fmla="*/ 974690 w 2552281"/>
                    <a:gd name="connsiteY9" fmla="*/ 612949 h 3667648"/>
                    <a:gd name="connsiteX10" fmla="*/ 974690 w 2552281"/>
                    <a:gd name="connsiteY10" fmla="*/ 1416817 h 3667648"/>
                    <a:gd name="connsiteX11" fmla="*/ 1096315 w 2552281"/>
                    <a:gd name="connsiteY11" fmla="*/ 1462296 h 3667648"/>
                    <a:gd name="connsiteX12" fmla="*/ 1065125 w 2552281"/>
                    <a:gd name="connsiteY12" fmla="*/ 1607736 h 3667648"/>
                    <a:gd name="connsiteX13" fmla="*/ 984738 w 2552281"/>
                    <a:gd name="connsiteY13" fmla="*/ 1617784 h 3667648"/>
                    <a:gd name="connsiteX14" fmla="*/ 1014883 w 2552281"/>
                    <a:gd name="connsiteY14" fmla="*/ 2301072 h 3667648"/>
                    <a:gd name="connsiteX15" fmla="*/ 1828800 w 2552281"/>
                    <a:gd name="connsiteY15" fmla="*/ 2301072 h 3667648"/>
                    <a:gd name="connsiteX16" fmla="*/ 1436914 w 2552281"/>
                    <a:gd name="connsiteY16" fmla="*/ 10048 h 3667648"/>
                    <a:gd name="connsiteX17" fmla="*/ 1557494 w 2552281"/>
                    <a:gd name="connsiteY17" fmla="*/ 0 h 3667648"/>
                    <a:gd name="connsiteX18" fmla="*/ 1647929 w 2552281"/>
                    <a:gd name="connsiteY18" fmla="*/ 20096 h 3667648"/>
                    <a:gd name="connsiteX19" fmla="*/ 1708219 w 2552281"/>
                    <a:gd name="connsiteY19" fmla="*/ 0 h 3667648"/>
                    <a:gd name="connsiteX20" fmla="*/ 1868993 w 2552281"/>
                    <a:gd name="connsiteY20" fmla="*/ 773723 h 3667648"/>
                    <a:gd name="connsiteX21" fmla="*/ 1909186 w 2552281"/>
                    <a:gd name="connsiteY21" fmla="*/ 803868 h 3667648"/>
                    <a:gd name="connsiteX22" fmla="*/ 1979525 w 2552281"/>
                    <a:gd name="connsiteY22" fmla="*/ 1014883 h 3667648"/>
                    <a:gd name="connsiteX23" fmla="*/ 1939331 w 2552281"/>
                    <a:gd name="connsiteY23" fmla="*/ 1125415 h 3667648"/>
                    <a:gd name="connsiteX24" fmla="*/ 2210637 w 2552281"/>
                    <a:gd name="connsiteY24" fmla="*/ 1185705 h 3667648"/>
                    <a:gd name="connsiteX25" fmla="*/ 2180492 w 2552281"/>
                    <a:gd name="connsiteY25" fmla="*/ 1336430 h 3667648"/>
                    <a:gd name="connsiteX26" fmla="*/ 2301072 w 2552281"/>
                    <a:gd name="connsiteY26" fmla="*/ 1527349 h 3667648"/>
                    <a:gd name="connsiteX27" fmla="*/ 2190540 w 2552281"/>
                    <a:gd name="connsiteY27" fmla="*/ 1607736 h 3667648"/>
                    <a:gd name="connsiteX28" fmla="*/ 2280975 w 2552281"/>
                    <a:gd name="connsiteY28" fmla="*/ 1818751 h 3667648"/>
                    <a:gd name="connsiteX29" fmla="*/ 2421652 w 2552281"/>
                    <a:gd name="connsiteY29" fmla="*/ 1788606 h 3667648"/>
                    <a:gd name="connsiteX30" fmla="*/ 2552281 w 2552281"/>
                    <a:gd name="connsiteY30" fmla="*/ 1989573 h 3667648"/>
                    <a:gd name="connsiteX31" fmla="*/ 2411604 w 2552281"/>
                    <a:gd name="connsiteY31" fmla="*/ 2059912 h 3667648"/>
                    <a:gd name="connsiteX32" fmla="*/ 2331217 w 2552281"/>
                    <a:gd name="connsiteY32" fmla="*/ 2351314 h 3667648"/>
                    <a:gd name="connsiteX33" fmla="*/ 2160395 w 2552281"/>
                    <a:gd name="connsiteY33" fmla="*/ 2351314 h 3667648"/>
                    <a:gd name="connsiteX34" fmla="*/ 2250830 w 2552281"/>
                    <a:gd name="connsiteY34" fmla="*/ 2783393 h 3667648"/>
                    <a:gd name="connsiteX35" fmla="*/ 2160395 w 2552281"/>
                    <a:gd name="connsiteY35" fmla="*/ 2783393 h 3667648"/>
                    <a:gd name="connsiteX36" fmla="*/ 2150347 w 2552281"/>
                    <a:gd name="connsiteY36" fmla="*/ 2964263 h 3667648"/>
                    <a:gd name="connsiteX37" fmla="*/ 2130250 w 2552281"/>
                    <a:gd name="connsiteY37" fmla="*/ 3044650 h 3667648"/>
                    <a:gd name="connsiteX38" fmla="*/ 2230734 w 2552281"/>
                    <a:gd name="connsiteY38" fmla="*/ 3064747 h 3667648"/>
                    <a:gd name="connsiteX39" fmla="*/ 2210637 w 2552281"/>
                    <a:gd name="connsiteY39" fmla="*/ 3305907 h 3667648"/>
                    <a:gd name="connsiteX40" fmla="*/ 1959428 w 2552281"/>
                    <a:gd name="connsiteY40" fmla="*/ 3305907 h 3667648"/>
                    <a:gd name="connsiteX41" fmla="*/ 2019718 w 2552281"/>
                    <a:gd name="connsiteY41" fmla="*/ 3647551 h 3667648"/>
                    <a:gd name="connsiteX42" fmla="*/ 1567542 w 2552281"/>
                    <a:gd name="connsiteY42" fmla="*/ 3667648 h 3667648"/>
                    <a:gd name="connsiteX43" fmla="*/ 1567542 w 2552281"/>
                    <a:gd name="connsiteY43" fmla="*/ 3315956 h 3667648"/>
                    <a:gd name="connsiteX44" fmla="*/ 1256044 w 2552281"/>
                    <a:gd name="connsiteY44" fmla="*/ 3305907 h 3667648"/>
                    <a:gd name="connsiteX45" fmla="*/ 1256044 w 2552281"/>
                    <a:gd name="connsiteY45" fmla="*/ 3135085 h 3667648"/>
                    <a:gd name="connsiteX46" fmla="*/ 1215850 w 2552281"/>
                    <a:gd name="connsiteY46" fmla="*/ 3135085 h 3667648"/>
                    <a:gd name="connsiteX47" fmla="*/ 1195753 w 2552281"/>
                    <a:gd name="connsiteY47" fmla="*/ 3125037 h 3667648"/>
                    <a:gd name="connsiteX48" fmla="*/ 1115367 w 2552281"/>
                    <a:gd name="connsiteY48" fmla="*/ 3275762 h 3667648"/>
                    <a:gd name="connsiteX49" fmla="*/ 301450 w 2552281"/>
                    <a:gd name="connsiteY49" fmla="*/ 2592474 h 3667648"/>
                    <a:gd name="connsiteX50" fmla="*/ 10048 w 2552281"/>
                    <a:gd name="connsiteY50" fmla="*/ 2401556 h 3667648"/>
                    <a:gd name="connsiteX51" fmla="*/ 291402 w 2552281"/>
                    <a:gd name="connsiteY51" fmla="*/ 2381459 h 3667648"/>
                    <a:gd name="connsiteX52" fmla="*/ 291402 w 2552281"/>
                    <a:gd name="connsiteY52" fmla="*/ 2291024 h 3667648"/>
                    <a:gd name="connsiteX53" fmla="*/ 653142 w 2552281"/>
                    <a:gd name="connsiteY53" fmla="*/ 2311120 h 3667648"/>
                    <a:gd name="connsiteX54" fmla="*/ 653142 w 2552281"/>
                    <a:gd name="connsiteY54" fmla="*/ 1959428 h 3667648"/>
                    <a:gd name="connsiteX55" fmla="*/ 693336 w 2552281"/>
                    <a:gd name="connsiteY55" fmla="*/ 1949380 h 3667648"/>
                    <a:gd name="connsiteX56" fmla="*/ 522514 w 2552281"/>
                    <a:gd name="connsiteY56" fmla="*/ 1497204 h 3667648"/>
                    <a:gd name="connsiteX57" fmla="*/ 291402 w 2552281"/>
                    <a:gd name="connsiteY57" fmla="*/ 1266092 h 3667648"/>
                    <a:gd name="connsiteX58" fmla="*/ 80386 w 2552281"/>
                    <a:gd name="connsiteY58" fmla="*/ 773723 h 3667648"/>
                    <a:gd name="connsiteX59" fmla="*/ 0 w 2552281"/>
                    <a:gd name="connsiteY59" fmla="*/ 602901 h 3667648"/>
                    <a:gd name="connsiteX0" fmla="*/ 0 w 2552281"/>
                    <a:gd name="connsiteY0" fmla="*/ 602901 h 3667648"/>
                    <a:gd name="connsiteX1" fmla="*/ 984738 w 2552281"/>
                    <a:gd name="connsiteY1" fmla="*/ 592852 h 3667648"/>
                    <a:gd name="connsiteX2" fmla="*/ 994786 w 2552281"/>
                    <a:gd name="connsiteY2" fmla="*/ 251208 h 3667648"/>
                    <a:gd name="connsiteX3" fmla="*/ 1225898 w 2552281"/>
                    <a:gd name="connsiteY3" fmla="*/ 251208 h 3667648"/>
                    <a:gd name="connsiteX4" fmla="*/ 1225898 w 2552281"/>
                    <a:gd name="connsiteY4" fmla="*/ 331595 h 3667648"/>
                    <a:gd name="connsiteX5" fmla="*/ 1155560 w 2552281"/>
                    <a:gd name="connsiteY5" fmla="*/ 341644 h 3667648"/>
                    <a:gd name="connsiteX6" fmla="*/ 1145512 w 2552281"/>
                    <a:gd name="connsiteY6" fmla="*/ 442127 h 3667648"/>
                    <a:gd name="connsiteX7" fmla="*/ 1316334 w 2552281"/>
                    <a:gd name="connsiteY7" fmla="*/ 442127 h 3667648"/>
                    <a:gd name="connsiteX8" fmla="*/ 1316334 w 2552281"/>
                    <a:gd name="connsiteY8" fmla="*/ 582804 h 3667648"/>
                    <a:gd name="connsiteX9" fmla="*/ 974690 w 2552281"/>
                    <a:gd name="connsiteY9" fmla="*/ 612949 h 3667648"/>
                    <a:gd name="connsiteX10" fmla="*/ 974690 w 2552281"/>
                    <a:gd name="connsiteY10" fmla="*/ 1416817 h 3667648"/>
                    <a:gd name="connsiteX11" fmla="*/ 1096315 w 2552281"/>
                    <a:gd name="connsiteY11" fmla="*/ 1462296 h 3667648"/>
                    <a:gd name="connsiteX12" fmla="*/ 1107410 w 2552281"/>
                    <a:gd name="connsiteY12" fmla="*/ 1623592 h 3667648"/>
                    <a:gd name="connsiteX13" fmla="*/ 984738 w 2552281"/>
                    <a:gd name="connsiteY13" fmla="*/ 1617784 h 3667648"/>
                    <a:gd name="connsiteX14" fmla="*/ 1014883 w 2552281"/>
                    <a:gd name="connsiteY14" fmla="*/ 2301072 h 3667648"/>
                    <a:gd name="connsiteX15" fmla="*/ 1828800 w 2552281"/>
                    <a:gd name="connsiteY15" fmla="*/ 2301072 h 3667648"/>
                    <a:gd name="connsiteX16" fmla="*/ 1436914 w 2552281"/>
                    <a:gd name="connsiteY16" fmla="*/ 10048 h 3667648"/>
                    <a:gd name="connsiteX17" fmla="*/ 1557494 w 2552281"/>
                    <a:gd name="connsiteY17" fmla="*/ 0 h 3667648"/>
                    <a:gd name="connsiteX18" fmla="*/ 1647929 w 2552281"/>
                    <a:gd name="connsiteY18" fmla="*/ 20096 h 3667648"/>
                    <a:gd name="connsiteX19" fmla="*/ 1708219 w 2552281"/>
                    <a:gd name="connsiteY19" fmla="*/ 0 h 3667648"/>
                    <a:gd name="connsiteX20" fmla="*/ 1868993 w 2552281"/>
                    <a:gd name="connsiteY20" fmla="*/ 773723 h 3667648"/>
                    <a:gd name="connsiteX21" fmla="*/ 1909186 w 2552281"/>
                    <a:gd name="connsiteY21" fmla="*/ 803868 h 3667648"/>
                    <a:gd name="connsiteX22" fmla="*/ 1979525 w 2552281"/>
                    <a:gd name="connsiteY22" fmla="*/ 1014883 h 3667648"/>
                    <a:gd name="connsiteX23" fmla="*/ 1939331 w 2552281"/>
                    <a:gd name="connsiteY23" fmla="*/ 1125415 h 3667648"/>
                    <a:gd name="connsiteX24" fmla="*/ 2210637 w 2552281"/>
                    <a:gd name="connsiteY24" fmla="*/ 1185705 h 3667648"/>
                    <a:gd name="connsiteX25" fmla="*/ 2180492 w 2552281"/>
                    <a:gd name="connsiteY25" fmla="*/ 1336430 h 3667648"/>
                    <a:gd name="connsiteX26" fmla="*/ 2301072 w 2552281"/>
                    <a:gd name="connsiteY26" fmla="*/ 1527349 h 3667648"/>
                    <a:gd name="connsiteX27" fmla="*/ 2190540 w 2552281"/>
                    <a:gd name="connsiteY27" fmla="*/ 1607736 h 3667648"/>
                    <a:gd name="connsiteX28" fmla="*/ 2280975 w 2552281"/>
                    <a:gd name="connsiteY28" fmla="*/ 1818751 h 3667648"/>
                    <a:gd name="connsiteX29" fmla="*/ 2421652 w 2552281"/>
                    <a:gd name="connsiteY29" fmla="*/ 1788606 h 3667648"/>
                    <a:gd name="connsiteX30" fmla="*/ 2552281 w 2552281"/>
                    <a:gd name="connsiteY30" fmla="*/ 1989573 h 3667648"/>
                    <a:gd name="connsiteX31" fmla="*/ 2411604 w 2552281"/>
                    <a:gd name="connsiteY31" fmla="*/ 2059912 h 3667648"/>
                    <a:gd name="connsiteX32" fmla="*/ 2331217 w 2552281"/>
                    <a:gd name="connsiteY32" fmla="*/ 2351314 h 3667648"/>
                    <a:gd name="connsiteX33" fmla="*/ 2160395 w 2552281"/>
                    <a:gd name="connsiteY33" fmla="*/ 2351314 h 3667648"/>
                    <a:gd name="connsiteX34" fmla="*/ 2250830 w 2552281"/>
                    <a:gd name="connsiteY34" fmla="*/ 2783393 h 3667648"/>
                    <a:gd name="connsiteX35" fmla="*/ 2160395 w 2552281"/>
                    <a:gd name="connsiteY35" fmla="*/ 2783393 h 3667648"/>
                    <a:gd name="connsiteX36" fmla="*/ 2150347 w 2552281"/>
                    <a:gd name="connsiteY36" fmla="*/ 2964263 h 3667648"/>
                    <a:gd name="connsiteX37" fmla="*/ 2130250 w 2552281"/>
                    <a:gd name="connsiteY37" fmla="*/ 3044650 h 3667648"/>
                    <a:gd name="connsiteX38" fmla="*/ 2230734 w 2552281"/>
                    <a:gd name="connsiteY38" fmla="*/ 3064747 h 3667648"/>
                    <a:gd name="connsiteX39" fmla="*/ 2210637 w 2552281"/>
                    <a:gd name="connsiteY39" fmla="*/ 3305907 h 3667648"/>
                    <a:gd name="connsiteX40" fmla="*/ 1959428 w 2552281"/>
                    <a:gd name="connsiteY40" fmla="*/ 3305907 h 3667648"/>
                    <a:gd name="connsiteX41" fmla="*/ 2019718 w 2552281"/>
                    <a:gd name="connsiteY41" fmla="*/ 3647551 h 3667648"/>
                    <a:gd name="connsiteX42" fmla="*/ 1567542 w 2552281"/>
                    <a:gd name="connsiteY42" fmla="*/ 3667648 h 3667648"/>
                    <a:gd name="connsiteX43" fmla="*/ 1567542 w 2552281"/>
                    <a:gd name="connsiteY43" fmla="*/ 3315956 h 3667648"/>
                    <a:gd name="connsiteX44" fmla="*/ 1256044 w 2552281"/>
                    <a:gd name="connsiteY44" fmla="*/ 3305907 h 3667648"/>
                    <a:gd name="connsiteX45" fmla="*/ 1256044 w 2552281"/>
                    <a:gd name="connsiteY45" fmla="*/ 3135085 h 3667648"/>
                    <a:gd name="connsiteX46" fmla="*/ 1215850 w 2552281"/>
                    <a:gd name="connsiteY46" fmla="*/ 3135085 h 3667648"/>
                    <a:gd name="connsiteX47" fmla="*/ 1195753 w 2552281"/>
                    <a:gd name="connsiteY47" fmla="*/ 3125037 h 3667648"/>
                    <a:gd name="connsiteX48" fmla="*/ 1115367 w 2552281"/>
                    <a:gd name="connsiteY48" fmla="*/ 3275762 h 3667648"/>
                    <a:gd name="connsiteX49" fmla="*/ 301450 w 2552281"/>
                    <a:gd name="connsiteY49" fmla="*/ 2592474 h 3667648"/>
                    <a:gd name="connsiteX50" fmla="*/ 10048 w 2552281"/>
                    <a:gd name="connsiteY50" fmla="*/ 2401556 h 3667648"/>
                    <a:gd name="connsiteX51" fmla="*/ 291402 w 2552281"/>
                    <a:gd name="connsiteY51" fmla="*/ 2381459 h 3667648"/>
                    <a:gd name="connsiteX52" fmla="*/ 291402 w 2552281"/>
                    <a:gd name="connsiteY52" fmla="*/ 2291024 h 3667648"/>
                    <a:gd name="connsiteX53" fmla="*/ 653142 w 2552281"/>
                    <a:gd name="connsiteY53" fmla="*/ 2311120 h 3667648"/>
                    <a:gd name="connsiteX54" fmla="*/ 653142 w 2552281"/>
                    <a:gd name="connsiteY54" fmla="*/ 1959428 h 3667648"/>
                    <a:gd name="connsiteX55" fmla="*/ 693336 w 2552281"/>
                    <a:gd name="connsiteY55" fmla="*/ 1949380 h 3667648"/>
                    <a:gd name="connsiteX56" fmla="*/ 522514 w 2552281"/>
                    <a:gd name="connsiteY56" fmla="*/ 1497204 h 3667648"/>
                    <a:gd name="connsiteX57" fmla="*/ 291402 w 2552281"/>
                    <a:gd name="connsiteY57" fmla="*/ 1266092 h 3667648"/>
                    <a:gd name="connsiteX58" fmla="*/ 80386 w 2552281"/>
                    <a:gd name="connsiteY58" fmla="*/ 773723 h 3667648"/>
                    <a:gd name="connsiteX59" fmla="*/ 0 w 2552281"/>
                    <a:gd name="connsiteY59" fmla="*/ 602901 h 3667648"/>
                    <a:gd name="connsiteX0" fmla="*/ 0 w 2552281"/>
                    <a:gd name="connsiteY0" fmla="*/ 602901 h 3667648"/>
                    <a:gd name="connsiteX1" fmla="*/ 984738 w 2552281"/>
                    <a:gd name="connsiteY1" fmla="*/ 592852 h 3667648"/>
                    <a:gd name="connsiteX2" fmla="*/ 994786 w 2552281"/>
                    <a:gd name="connsiteY2" fmla="*/ 251208 h 3667648"/>
                    <a:gd name="connsiteX3" fmla="*/ 1225898 w 2552281"/>
                    <a:gd name="connsiteY3" fmla="*/ 251208 h 3667648"/>
                    <a:gd name="connsiteX4" fmla="*/ 1225898 w 2552281"/>
                    <a:gd name="connsiteY4" fmla="*/ 331595 h 3667648"/>
                    <a:gd name="connsiteX5" fmla="*/ 1155560 w 2552281"/>
                    <a:gd name="connsiteY5" fmla="*/ 341644 h 3667648"/>
                    <a:gd name="connsiteX6" fmla="*/ 1145512 w 2552281"/>
                    <a:gd name="connsiteY6" fmla="*/ 442127 h 3667648"/>
                    <a:gd name="connsiteX7" fmla="*/ 1316334 w 2552281"/>
                    <a:gd name="connsiteY7" fmla="*/ 442127 h 3667648"/>
                    <a:gd name="connsiteX8" fmla="*/ 1316334 w 2552281"/>
                    <a:gd name="connsiteY8" fmla="*/ 582804 h 3667648"/>
                    <a:gd name="connsiteX9" fmla="*/ 974690 w 2552281"/>
                    <a:gd name="connsiteY9" fmla="*/ 612949 h 3667648"/>
                    <a:gd name="connsiteX10" fmla="*/ 974690 w 2552281"/>
                    <a:gd name="connsiteY10" fmla="*/ 1416817 h 3667648"/>
                    <a:gd name="connsiteX11" fmla="*/ 1096315 w 2552281"/>
                    <a:gd name="connsiteY11" fmla="*/ 1462296 h 3667648"/>
                    <a:gd name="connsiteX12" fmla="*/ 1107410 w 2552281"/>
                    <a:gd name="connsiteY12" fmla="*/ 1623592 h 3667648"/>
                    <a:gd name="connsiteX13" fmla="*/ 1000595 w 2552281"/>
                    <a:gd name="connsiteY13" fmla="*/ 1617784 h 3667648"/>
                    <a:gd name="connsiteX14" fmla="*/ 1014883 w 2552281"/>
                    <a:gd name="connsiteY14" fmla="*/ 2301072 h 3667648"/>
                    <a:gd name="connsiteX15" fmla="*/ 1828800 w 2552281"/>
                    <a:gd name="connsiteY15" fmla="*/ 2301072 h 3667648"/>
                    <a:gd name="connsiteX16" fmla="*/ 1436914 w 2552281"/>
                    <a:gd name="connsiteY16" fmla="*/ 10048 h 3667648"/>
                    <a:gd name="connsiteX17" fmla="*/ 1557494 w 2552281"/>
                    <a:gd name="connsiteY17" fmla="*/ 0 h 3667648"/>
                    <a:gd name="connsiteX18" fmla="*/ 1647929 w 2552281"/>
                    <a:gd name="connsiteY18" fmla="*/ 20096 h 3667648"/>
                    <a:gd name="connsiteX19" fmla="*/ 1708219 w 2552281"/>
                    <a:gd name="connsiteY19" fmla="*/ 0 h 3667648"/>
                    <a:gd name="connsiteX20" fmla="*/ 1868993 w 2552281"/>
                    <a:gd name="connsiteY20" fmla="*/ 773723 h 3667648"/>
                    <a:gd name="connsiteX21" fmla="*/ 1909186 w 2552281"/>
                    <a:gd name="connsiteY21" fmla="*/ 803868 h 3667648"/>
                    <a:gd name="connsiteX22" fmla="*/ 1979525 w 2552281"/>
                    <a:gd name="connsiteY22" fmla="*/ 1014883 h 3667648"/>
                    <a:gd name="connsiteX23" fmla="*/ 1939331 w 2552281"/>
                    <a:gd name="connsiteY23" fmla="*/ 1125415 h 3667648"/>
                    <a:gd name="connsiteX24" fmla="*/ 2210637 w 2552281"/>
                    <a:gd name="connsiteY24" fmla="*/ 1185705 h 3667648"/>
                    <a:gd name="connsiteX25" fmla="*/ 2180492 w 2552281"/>
                    <a:gd name="connsiteY25" fmla="*/ 1336430 h 3667648"/>
                    <a:gd name="connsiteX26" fmla="*/ 2301072 w 2552281"/>
                    <a:gd name="connsiteY26" fmla="*/ 1527349 h 3667648"/>
                    <a:gd name="connsiteX27" fmla="*/ 2190540 w 2552281"/>
                    <a:gd name="connsiteY27" fmla="*/ 1607736 h 3667648"/>
                    <a:gd name="connsiteX28" fmla="*/ 2280975 w 2552281"/>
                    <a:gd name="connsiteY28" fmla="*/ 1818751 h 3667648"/>
                    <a:gd name="connsiteX29" fmla="*/ 2421652 w 2552281"/>
                    <a:gd name="connsiteY29" fmla="*/ 1788606 h 3667648"/>
                    <a:gd name="connsiteX30" fmla="*/ 2552281 w 2552281"/>
                    <a:gd name="connsiteY30" fmla="*/ 1989573 h 3667648"/>
                    <a:gd name="connsiteX31" fmla="*/ 2411604 w 2552281"/>
                    <a:gd name="connsiteY31" fmla="*/ 2059912 h 3667648"/>
                    <a:gd name="connsiteX32" fmla="*/ 2331217 w 2552281"/>
                    <a:gd name="connsiteY32" fmla="*/ 2351314 h 3667648"/>
                    <a:gd name="connsiteX33" fmla="*/ 2160395 w 2552281"/>
                    <a:gd name="connsiteY33" fmla="*/ 2351314 h 3667648"/>
                    <a:gd name="connsiteX34" fmla="*/ 2250830 w 2552281"/>
                    <a:gd name="connsiteY34" fmla="*/ 2783393 h 3667648"/>
                    <a:gd name="connsiteX35" fmla="*/ 2160395 w 2552281"/>
                    <a:gd name="connsiteY35" fmla="*/ 2783393 h 3667648"/>
                    <a:gd name="connsiteX36" fmla="*/ 2150347 w 2552281"/>
                    <a:gd name="connsiteY36" fmla="*/ 2964263 h 3667648"/>
                    <a:gd name="connsiteX37" fmla="*/ 2130250 w 2552281"/>
                    <a:gd name="connsiteY37" fmla="*/ 3044650 h 3667648"/>
                    <a:gd name="connsiteX38" fmla="*/ 2230734 w 2552281"/>
                    <a:gd name="connsiteY38" fmla="*/ 3064747 h 3667648"/>
                    <a:gd name="connsiteX39" fmla="*/ 2210637 w 2552281"/>
                    <a:gd name="connsiteY39" fmla="*/ 3305907 h 3667648"/>
                    <a:gd name="connsiteX40" fmla="*/ 1959428 w 2552281"/>
                    <a:gd name="connsiteY40" fmla="*/ 3305907 h 3667648"/>
                    <a:gd name="connsiteX41" fmla="*/ 2019718 w 2552281"/>
                    <a:gd name="connsiteY41" fmla="*/ 3647551 h 3667648"/>
                    <a:gd name="connsiteX42" fmla="*/ 1567542 w 2552281"/>
                    <a:gd name="connsiteY42" fmla="*/ 3667648 h 3667648"/>
                    <a:gd name="connsiteX43" fmla="*/ 1567542 w 2552281"/>
                    <a:gd name="connsiteY43" fmla="*/ 3315956 h 3667648"/>
                    <a:gd name="connsiteX44" fmla="*/ 1256044 w 2552281"/>
                    <a:gd name="connsiteY44" fmla="*/ 3305907 h 3667648"/>
                    <a:gd name="connsiteX45" fmla="*/ 1256044 w 2552281"/>
                    <a:gd name="connsiteY45" fmla="*/ 3135085 h 3667648"/>
                    <a:gd name="connsiteX46" fmla="*/ 1215850 w 2552281"/>
                    <a:gd name="connsiteY46" fmla="*/ 3135085 h 3667648"/>
                    <a:gd name="connsiteX47" fmla="*/ 1195753 w 2552281"/>
                    <a:gd name="connsiteY47" fmla="*/ 3125037 h 3667648"/>
                    <a:gd name="connsiteX48" fmla="*/ 1115367 w 2552281"/>
                    <a:gd name="connsiteY48" fmla="*/ 3275762 h 3667648"/>
                    <a:gd name="connsiteX49" fmla="*/ 301450 w 2552281"/>
                    <a:gd name="connsiteY49" fmla="*/ 2592474 h 3667648"/>
                    <a:gd name="connsiteX50" fmla="*/ 10048 w 2552281"/>
                    <a:gd name="connsiteY50" fmla="*/ 2401556 h 3667648"/>
                    <a:gd name="connsiteX51" fmla="*/ 291402 w 2552281"/>
                    <a:gd name="connsiteY51" fmla="*/ 2381459 h 3667648"/>
                    <a:gd name="connsiteX52" fmla="*/ 291402 w 2552281"/>
                    <a:gd name="connsiteY52" fmla="*/ 2291024 h 3667648"/>
                    <a:gd name="connsiteX53" fmla="*/ 653142 w 2552281"/>
                    <a:gd name="connsiteY53" fmla="*/ 2311120 h 3667648"/>
                    <a:gd name="connsiteX54" fmla="*/ 653142 w 2552281"/>
                    <a:gd name="connsiteY54" fmla="*/ 1959428 h 3667648"/>
                    <a:gd name="connsiteX55" fmla="*/ 693336 w 2552281"/>
                    <a:gd name="connsiteY55" fmla="*/ 1949380 h 3667648"/>
                    <a:gd name="connsiteX56" fmla="*/ 522514 w 2552281"/>
                    <a:gd name="connsiteY56" fmla="*/ 1497204 h 3667648"/>
                    <a:gd name="connsiteX57" fmla="*/ 291402 w 2552281"/>
                    <a:gd name="connsiteY57" fmla="*/ 1266092 h 3667648"/>
                    <a:gd name="connsiteX58" fmla="*/ 80386 w 2552281"/>
                    <a:gd name="connsiteY58" fmla="*/ 773723 h 3667648"/>
                    <a:gd name="connsiteX59" fmla="*/ 0 w 2552281"/>
                    <a:gd name="connsiteY59" fmla="*/ 602901 h 3667648"/>
                    <a:gd name="connsiteX0" fmla="*/ 0 w 2552281"/>
                    <a:gd name="connsiteY0" fmla="*/ 602901 h 3667648"/>
                    <a:gd name="connsiteX1" fmla="*/ 984738 w 2552281"/>
                    <a:gd name="connsiteY1" fmla="*/ 592852 h 3667648"/>
                    <a:gd name="connsiteX2" fmla="*/ 994786 w 2552281"/>
                    <a:gd name="connsiteY2" fmla="*/ 251208 h 3667648"/>
                    <a:gd name="connsiteX3" fmla="*/ 1225898 w 2552281"/>
                    <a:gd name="connsiteY3" fmla="*/ 251208 h 3667648"/>
                    <a:gd name="connsiteX4" fmla="*/ 1225898 w 2552281"/>
                    <a:gd name="connsiteY4" fmla="*/ 331595 h 3667648"/>
                    <a:gd name="connsiteX5" fmla="*/ 1155560 w 2552281"/>
                    <a:gd name="connsiteY5" fmla="*/ 341644 h 3667648"/>
                    <a:gd name="connsiteX6" fmla="*/ 1145512 w 2552281"/>
                    <a:gd name="connsiteY6" fmla="*/ 442127 h 3667648"/>
                    <a:gd name="connsiteX7" fmla="*/ 1316334 w 2552281"/>
                    <a:gd name="connsiteY7" fmla="*/ 442127 h 3667648"/>
                    <a:gd name="connsiteX8" fmla="*/ 1316334 w 2552281"/>
                    <a:gd name="connsiteY8" fmla="*/ 582804 h 3667648"/>
                    <a:gd name="connsiteX9" fmla="*/ 974690 w 2552281"/>
                    <a:gd name="connsiteY9" fmla="*/ 612949 h 3667648"/>
                    <a:gd name="connsiteX10" fmla="*/ 1011689 w 2552281"/>
                    <a:gd name="connsiteY10" fmla="*/ 1453815 h 3667648"/>
                    <a:gd name="connsiteX11" fmla="*/ 1096315 w 2552281"/>
                    <a:gd name="connsiteY11" fmla="*/ 1462296 h 3667648"/>
                    <a:gd name="connsiteX12" fmla="*/ 1107410 w 2552281"/>
                    <a:gd name="connsiteY12" fmla="*/ 1623592 h 3667648"/>
                    <a:gd name="connsiteX13" fmla="*/ 1000595 w 2552281"/>
                    <a:gd name="connsiteY13" fmla="*/ 1617784 h 3667648"/>
                    <a:gd name="connsiteX14" fmla="*/ 1014883 w 2552281"/>
                    <a:gd name="connsiteY14" fmla="*/ 2301072 h 3667648"/>
                    <a:gd name="connsiteX15" fmla="*/ 1828800 w 2552281"/>
                    <a:gd name="connsiteY15" fmla="*/ 2301072 h 3667648"/>
                    <a:gd name="connsiteX16" fmla="*/ 1436914 w 2552281"/>
                    <a:gd name="connsiteY16" fmla="*/ 10048 h 3667648"/>
                    <a:gd name="connsiteX17" fmla="*/ 1557494 w 2552281"/>
                    <a:gd name="connsiteY17" fmla="*/ 0 h 3667648"/>
                    <a:gd name="connsiteX18" fmla="*/ 1647929 w 2552281"/>
                    <a:gd name="connsiteY18" fmla="*/ 20096 h 3667648"/>
                    <a:gd name="connsiteX19" fmla="*/ 1708219 w 2552281"/>
                    <a:gd name="connsiteY19" fmla="*/ 0 h 3667648"/>
                    <a:gd name="connsiteX20" fmla="*/ 1868993 w 2552281"/>
                    <a:gd name="connsiteY20" fmla="*/ 773723 h 3667648"/>
                    <a:gd name="connsiteX21" fmla="*/ 1909186 w 2552281"/>
                    <a:gd name="connsiteY21" fmla="*/ 803868 h 3667648"/>
                    <a:gd name="connsiteX22" fmla="*/ 1979525 w 2552281"/>
                    <a:gd name="connsiteY22" fmla="*/ 1014883 h 3667648"/>
                    <a:gd name="connsiteX23" fmla="*/ 1939331 w 2552281"/>
                    <a:gd name="connsiteY23" fmla="*/ 1125415 h 3667648"/>
                    <a:gd name="connsiteX24" fmla="*/ 2210637 w 2552281"/>
                    <a:gd name="connsiteY24" fmla="*/ 1185705 h 3667648"/>
                    <a:gd name="connsiteX25" fmla="*/ 2180492 w 2552281"/>
                    <a:gd name="connsiteY25" fmla="*/ 1336430 h 3667648"/>
                    <a:gd name="connsiteX26" fmla="*/ 2301072 w 2552281"/>
                    <a:gd name="connsiteY26" fmla="*/ 1527349 h 3667648"/>
                    <a:gd name="connsiteX27" fmla="*/ 2190540 w 2552281"/>
                    <a:gd name="connsiteY27" fmla="*/ 1607736 h 3667648"/>
                    <a:gd name="connsiteX28" fmla="*/ 2280975 w 2552281"/>
                    <a:gd name="connsiteY28" fmla="*/ 1818751 h 3667648"/>
                    <a:gd name="connsiteX29" fmla="*/ 2421652 w 2552281"/>
                    <a:gd name="connsiteY29" fmla="*/ 1788606 h 3667648"/>
                    <a:gd name="connsiteX30" fmla="*/ 2552281 w 2552281"/>
                    <a:gd name="connsiteY30" fmla="*/ 1989573 h 3667648"/>
                    <a:gd name="connsiteX31" fmla="*/ 2411604 w 2552281"/>
                    <a:gd name="connsiteY31" fmla="*/ 2059912 h 3667648"/>
                    <a:gd name="connsiteX32" fmla="*/ 2331217 w 2552281"/>
                    <a:gd name="connsiteY32" fmla="*/ 2351314 h 3667648"/>
                    <a:gd name="connsiteX33" fmla="*/ 2160395 w 2552281"/>
                    <a:gd name="connsiteY33" fmla="*/ 2351314 h 3667648"/>
                    <a:gd name="connsiteX34" fmla="*/ 2250830 w 2552281"/>
                    <a:gd name="connsiteY34" fmla="*/ 2783393 h 3667648"/>
                    <a:gd name="connsiteX35" fmla="*/ 2160395 w 2552281"/>
                    <a:gd name="connsiteY35" fmla="*/ 2783393 h 3667648"/>
                    <a:gd name="connsiteX36" fmla="*/ 2150347 w 2552281"/>
                    <a:gd name="connsiteY36" fmla="*/ 2964263 h 3667648"/>
                    <a:gd name="connsiteX37" fmla="*/ 2130250 w 2552281"/>
                    <a:gd name="connsiteY37" fmla="*/ 3044650 h 3667648"/>
                    <a:gd name="connsiteX38" fmla="*/ 2230734 w 2552281"/>
                    <a:gd name="connsiteY38" fmla="*/ 3064747 h 3667648"/>
                    <a:gd name="connsiteX39" fmla="*/ 2210637 w 2552281"/>
                    <a:gd name="connsiteY39" fmla="*/ 3305907 h 3667648"/>
                    <a:gd name="connsiteX40" fmla="*/ 1959428 w 2552281"/>
                    <a:gd name="connsiteY40" fmla="*/ 3305907 h 3667648"/>
                    <a:gd name="connsiteX41" fmla="*/ 2019718 w 2552281"/>
                    <a:gd name="connsiteY41" fmla="*/ 3647551 h 3667648"/>
                    <a:gd name="connsiteX42" fmla="*/ 1567542 w 2552281"/>
                    <a:gd name="connsiteY42" fmla="*/ 3667648 h 3667648"/>
                    <a:gd name="connsiteX43" fmla="*/ 1567542 w 2552281"/>
                    <a:gd name="connsiteY43" fmla="*/ 3315956 h 3667648"/>
                    <a:gd name="connsiteX44" fmla="*/ 1256044 w 2552281"/>
                    <a:gd name="connsiteY44" fmla="*/ 3305907 h 3667648"/>
                    <a:gd name="connsiteX45" fmla="*/ 1256044 w 2552281"/>
                    <a:gd name="connsiteY45" fmla="*/ 3135085 h 3667648"/>
                    <a:gd name="connsiteX46" fmla="*/ 1215850 w 2552281"/>
                    <a:gd name="connsiteY46" fmla="*/ 3135085 h 3667648"/>
                    <a:gd name="connsiteX47" fmla="*/ 1195753 w 2552281"/>
                    <a:gd name="connsiteY47" fmla="*/ 3125037 h 3667648"/>
                    <a:gd name="connsiteX48" fmla="*/ 1115367 w 2552281"/>
                    <a:gd name="connsiteY48" fmla="*/ 3275762 h 3667648"/>
                    <a:gd name="connsiteX49" fmla="*/ 301450 w 2552281"/>
                    <a:gd name="connsiteY49" fmla="*/ 2592474 h 3667648"/>
                    <a:gd name="connsiteX50" fmla="*/ 10048 w 2552281"/>
                    <a:gd name="connsiteY50" fmla="*/ 2401556 h 3667648"/>
                    <a:gd name="connsiteX51" fmla="*/ 291402 w 2552281"/>
                    <a:gd name="connsiteY51" fmla="*/ 2381459 h 3667648"/>
                    <a:gd name="connsiteX52" fmla="*/ 291402 w 2552281"/>
                    <a:gd name="connsiteY52" fmla="*/ 2291024 h 3667648"/>
                    <a:gd name="connsiteX53" fmla="*/ 653142 w 2552281"/>
                    <a:gd name="connsiteY53" fmla="*/ 2311120 h 3667648"/>
                    <a:gd name="connsiteX54" fmla="*/ 653142 w 2552281"/>
                    <a:gd name="connsiteY54" fmla="*/ 1959428 h 3667648"/>
                    <a:gd name="connsiteX55" fmla="*/ 693336 w 2552281"/>
                    <a:gd name="connsiteY55" fmla="*/ 1949380 h 3667648"/>
                    <a:gd name="connsiteX56" fmla="*/ 522514 w 2552281"/>
                    <a:gd name="connsiteY56" fmla="*/ 1497204 h 3667648"/>
                    <a:gd name="connsiteX57" fmla="*/ 291402 w 2552281"/>
                    <a:gd name="connsiteY57" fmla="*/ 1266092 h 3667648"/>
                    <a:gd name="connsiteX58" fmla="*/ 80386 w 2552281"/>
                    <a:gd name="connsiteY58" fmla="*/ 773723 h 3667648"/>
                    <a:gd name="connsiteX59" fmla="*/ 0 w 2552281"/>
                    <a:gd name="connsiteY59" fmla="*/ 602901 h 3667648"/>
                    <a:gd name="connsiteX0" fmla="*/ 0 w 2552281"/>
                    <a:gd name="connsiteY0" fmla="*/ 602901 h 3667648"/>
                    <a:gd name="connsiteX1" fmla="*/ 984738 w 2552281"/>
                    <a:gd name="connsiteY1" fmla="*/ 592852 h 3667648"/>
                    <a:gd name="connsiteX2" fmla="*/ 994786 w 2552281"/>
                    <a:gd name="connsiteY2" fmla="*/ 251208 h 3667648"/>
                    <a:gd name="connsiteX3" fmla="*/ 1225898 w 2552281"/>
                    <a:gd name="connsiteY3" fmla="*/ 251208 h 3667648"/>
                    <a:gd name="connsiteX4" fmla="*/ 1225898 w 2552281"/>
                    <a:gd name="connsiteY4" fmla="*/ 331595 h 3667648"/>
                    <a:gd name="connsiteX5" fmla="*/ 1155560 w 2552281"/>
                    <a:gd name="connsiteY5" fmla="*/ 341644 h 3667648"/>
                    <a:gd name="connsiteX6" fmla="*/ 1145512 w 2552281"/>
                    <a:gd name="connsiteY6" fmla="*/ 442127 h 3667648"/>
                    <a:gd name="connsiteX7" fmla="*/ 1316334 w 2552281"/>
                    <a:gd name="connsiteY7" fmla="*/ 442127 h 3667648"/>
                    <a:gd name="connsiteX8" fmla="*/ 1316334 w 2552281"/>
                    <a:gd name="connsiteY8" fmla="*/ 582804 h 3667648"/>
                    <a:gd name="connsiteX9" fmla="*/ 995832 w 2552281"/>
                    <a:gd name="connsiteY9" fmla="*/ 623520 h 3667648"/>
                    <a:gd name="connsiteX10" fmla="*/ 1011689 w 2552281"/>
                    <a:gd name="connsiteY10" fmla="*/ 1453815 h 3667648"/>
                    <a:gd name="connsiteX11" fmla="*/ 1096315 w 2552281"/>
                    <a:gd name="connsiteY11" fmla="*/ 1462296 h 3667648"/>
                    <a:gd name="connsiteX12" fmla="*/ 1107410 w 2552281"/>
                    <a:gd name="connsiteY12" fmla="*/ 1623592 h 3667648"/>
                    <a:gd name="connsiteX13" fmla="*/ 1000595 w 2552281"/>
                    <a:gd name="connsiteY13" fmla="*/ 1617784 h 3667648"/>
                    <a:gd name="connsiteX14" fmla="*/ 1014883 w 2552281"/>
                    <a:gd name="connsiteY14" fmla="*/ 2301072 h 3667648"/>
                    <a:gd name="connsiteX15" fmla="*/ 1828800 w 2552281"/>
                    <a:gd name="connsiteY15" fmla="*/ 2301072 h 3667648"/>
                    <a:gd name="connsiteX16" fmla="*/ 1436914 w 2552281"/>
                    <a:gd name="connsiteY16" fmla="*/ 10048 h 3667648"/>
                    <a:gd name="connsiteX17" fmla="*/ 1557494 w 2552281"/>
                    <a:gd name="connsiteY17" fmla="*/ 0 h 3667648"/>
                    <a:gd name="connsiteX18" fmla="*/ 1647929 w 2552281"/>
                    <a:gd name="connsiteY18" fmla="*/ 20096 h 3667648"/>
                    <a:gd name="connsiteX19" fmla="*/ 1708219 w 2552281"/>
                    <a:gd name="connsiteY19" fmla="*/ 0 h 3667648"/>
                    <a:gd name="connsiteX20" fmla="*/ 1868993 w 2552281"/>
                    <a:gd name="connsiteY20" fmla="*/ 773723 h 3667648"/>
                    <a:gd name="connsiteX21" fmla="*/ 1909186 w 2552281"/>
                    <a:gd name="connsiteY21" fmla="*/ 803868 h 3667648"/>
                    <a:gd name="connsiteX22" fmla="*/ 1979525 w 2552281"/>
                    <a:gd name="connsiteY22" fmla="*/ 1014883 h 3667648"/>
                    <a:gd name="connsiteX23" fmla="*/ 1939331 w 2552281"/>
                    <a:gd name="connsiteY23" fmla="*/ 1125415 h 3667648"/>
                    <a:gd name="connsiteX24" fmla="*/ 2210637 w 2552281"/>
                    <a:gd name="connsiteY24" fmla="*/ 1185705 h 3667648"/>
                    <a:gd name="connsiteX25" fmla="*/ 2180492 w 2552281"/>
                    <a:gd name="connsiteY25" fmla="*/ 1336430 h 3667648"/>
                    <a:gd name="connsiteX26" fmla="*/ 2301072 w 2552281"/>
                    <a:gd name="connsiteY26" fmla="*/ 1527349 h 3667648"/>
                    <a:gd name="connsiteX27" fmla="*/ 2190540 w 2552281"/>
                    <a:gd name="connsiteY27" fmla="*/ 1607736 h 3667648"/>
                    <a:gd name="connsiteX28" fmla="*/ 2280975 w 2552281"/>
                    <a:gd name="connsiteY28" fmla="*/ 1818751 h 3667648"/>
                    <a:gd name="connsiteX29" fmla="*/ 2421652 w 2552281"/>
                    <a:gd name="connsiteY29" fmla="*/ 1788606 h 3667648"/>
                    <a:gd name="connsiteX30" fmla="*/ 2552281 w 2552281"/>
                    <a:gd name="connsiteY30" fmla="*/ 1989573 h 3667648"/>
                    <a:gd name="connsiteX31" fmla="*/ 2411604 w 2552281"/>
                    <a:gd name="connsiteY31" fmla="*/ 2059912 h 3667648"/>
                    <a:gd name="connsiteX32" fmla="*/ 2331217 w 2552281"/>
                    <a:gd name="connsiteY32" fmla="*/ 2351314 h 3667648"/>
                    <a:gd name="connsiteX33" fmla="*/ 2160395 w 2552281"/>
                    <a:gd name="connsiteY33" fmla="*/ 2351314 h 3667648"/>
                    <a:gd name="connsiteX34" fmla="*/ 2250830 w 2552281"/>
                    <a:gd name="connsiteY34" fmla="*/ 2783393 h 3667648"/>
                    <a:gd name="connsiteX35" fmla="*/ 2160395 w 2552281"/>
                    <a:gd name="connsiteY35" fmla="*/ 2783393 h 3667648"/>
                    <a:gd name="connsiteX36" fmla="*/ 2150347 w 2552281"/>
                    <a:gd name="connsiteY36" fmla="*/ 2964263 h 3667648"/>
                    <a:gd name="connsiteX37" fmla="*/ 2130250 w 2552281"/>
                    <a:gd name="connsiteY37" fmla="*/ 3044650 h 3667648"/>
                    <a:gd name="connsiteX38" fmla="*/ 2230734 w 2552281"/>
                    <a:gd name="connsiteY38" fmla="*/ 3064747 h 3667648"/>
                    <a:gd name="connsiteX39" fmla="*/ 2210637 w 2552281"/>
                    <a:gd name="connsiteY39" fmla="*/ 3305907 h 3667648"/>
                    <a:gd name="connsiteX40" fmla="*/ 1959428 w 2552281"/>
                    <a:gd name="connsiteY40" fmla="*/ 3305907 h 3667648"/>
                    <a:gd name="connsiteX41" fmla="*/ 2019718 w 2552281"/>
                    <a:gd name="connsiteY41" fmla="*/ 3647551 h 3667648"/>
                    <a:gd name="connsiteX42" fmla="*/ 1567542 w 2552281"/>
                    <a:gd name="connsiteY42" fmla="*/ 3667648 h 3667648"/>
                    <a:gd name="connsiteX43" fmla="*/ 1567542 w 2552281"/>
                    <a:gd name="connsiteY43" fmla="*/ 3315956 h 3667648"/>
                    <a:gd name="connsiteX44" fmla="*/ 1256044 w 2552281"/>
                    <a:gd name="connsiteY44" fmla="*/ 3305907 h 3667648"/>
                    <a:gd name="connsiteX45" fmla="*/ 1256044 w 2552281"/>
                    <a:gd name="connsiteY45" fmla="*/ 3135085 h 3667648"/>
                    <a:gd name="connsiteX46" fmla="*/ 1215850 w 2552281"/>
                    <a:gd name="connsiteY46" fmla="*/ 3135085 h 3667648"/>
                    <a:gd name="connsiteX47" fmla="*/ 1195753 w 2552281"/>
                    <a:gd name="connsiteY47" fmla="*/ 3125037 h 3667648"/>
                    <a:gd name="connsiteX48" fmla="*/ 1115367 w 2552281"/>
                    <a:gd name="connsiteY48" fmla="*/ 3275762 h 3667648"/>
                    <a:gd name="connsiteX49" fmla="*/ 301450 w 2552281"/>
                    <a:gd name="connsiteY49" fmla="*/ 2592474 h 3667648"/>
                    <a:gd name="connsiteX50" fmla="*/ 10048 w 2552281"/>
                    <a:gd name="connsiteY50" fmla="*/ 2401556 h 3667648"/>
                    <a:gd name="connsiteX51" fmla="*/ 291402 w 2552281"/>
                    <a:gd name="connsiteY51" fmla="*/ 2381459 h 3667648"/>
                    <a:gd name="connsiteX52" fmla="*/ 291402 w 2552281"/>
                    <a:gd name="connsiteY52" fmla="*/ 2291024 h 3667648"/>
                    <a:gd name="connsiteX53" fmla="*/ 653142 w 2552281"/>
                    <a:gd name="connsiteY53" fmla="*/ 2311120 h 3667648"/>
                    <a:gd name="connsiteX54" fmla="*/ 653142 w 2552281"/>
                    <a:gd name="connsiteY54" fmla="*/ 1959428 h 3667648"/>
                    <a:gd name="connsiteX55" fmla="*/ 693336 w 2552281"/>
                    <a:gd name="connsiteY55" fmla="*/ 1949380 h 3667648"/>
                    <a:gd name="connsiteX56" fmla="*/ 522514 w 2552281"/>
                    <a:gd name="connsiteY56" fmla="*/ 1497204 h 3667648"/>
                    <a:gd name="connsiteX57" fmla="*/ 291402 w 2552281"/>
                    <a:gd name="connsiteY57" fmla="*/ 1266092 h 3667648"/>
                    <a:gd name="connsiteX58" fmla="*/ 80386 w 2552281"/>
                    <a:gd name="connsiteY58" fmla="*/ 773723 h 3667648"/>
                    <a:gd name="connsiteX59" fmla="*/ 0 w 2552281"/>
                    <a:gd name="connsiteY59" fmla="*/ 602901 h 3667648"/>
                    <a:gd name="connsiteX0" fmla="*/ 0 w 2552281"/>
                    <a:gd name="connsiteY0" fmla="*/ 602901 h 3667648"/>
                    <a:gd name="connsiteX1" fmla="*/ 984738 w 2552281"/>
                    <a:gd name="connsiteY1" fmla="*/ 592852 h 3667648"/>
                    <a:gd name="connsiteX2" fmla="*/ 994786 w 2552281"/>
                    <a:gd name="connsiteY2" fmla="*/ 251208 h 3667648"/>
                    <a:gd name="connsiteX3" fmla="*/ 1225898 w 2552281"/>
                    <a:gd name="connsiteY3" fmla="*/ 251208 h 3667648"/>
                    <a:gd name="connsiteX4" fmla="*/ 1225898 w 2552281"/>
                    <a:gd name="connsiteY4" fmla="*/ 331595 h 3667648"/>
                    <a:gd name="connsiteX5" fmla="*/ 1155560 w 2552281"/>
                    <a:gd name="connsiteY5" fmla="*/ 341644 h 3667648"/>
                    <a:gd name="connsiteX6" fmla="*/ 1145512 w 2552281"/>
                    <a:gd name="connsiteY6" fmla="*/ 442127 h 3667648"/>
                    <a:gd name="connsiteX7" fmla="*/ 1316334 w 2552281"/>
                    <a:gd name="connsiteY7" fmla="*/ 442127 h 3667648"/>
                    <a:gd name="connsiteX8" fmla="*/ 1332191 w 2552281"/>
                    <a:gd name="connsiteY8" fmla="*/ 609232 h 3667648"/>
                    <a:gd name="connsiteX9" fmla="*/ 995832 w 2552281"/>
                    <a:gd name="connsiteY9" fmla="*/ 623520 h 3667648"/>
                    <a:gd name="connsiteX10" fmla="*/ 1011689 w 2552281"/>
                    <a:gd name="connsiteY10" fmla="*/ 1453815 h 3667648"/>
                    <a:gd name="connsiteX11" fmla="*/ 1096315 w 2552281"/>
                    <a:gd name="connsiteY11" fmla="*/ 1462296 h 3667648"/>
                    <a:gd name="connsiteX12" fmla="*/ 1107410 w 2552281"/>
                    <a:gd name="connsiteY12" fmla="*/ 1623592 h 3667648"/>
                    <a:gd name="connsiteX13" fmla="*/ 1000595 w 2552281"/>
                    <a:gd name="connsiteY13" fmla="*/ 1617784 h 3667648"/>
                    <a:gd name="connsiteX14" fmla="*/ 1014883 w 2552281"/>
                    <a:gd name="connsiteY14" fmla="*/ 2301072 h 3667648"/>
                    <a:gd name="connsiteX15" fmla="*/ 1828800 w 2552281"/>
                    <a:gd name="connsiteY15" fmla="*/ 2301072 h 3667648"/>
                    <a:gd name="connsiteX16" fmla="*/ 1436914 w 2552281"/>
                    <a:gd name="connsiteY16" fmla="*/ 10048 h 3667648"/>
                    <a:gd name="connsiteX17" fmla="*/ 1557494 w 2552281"/>
                    <a:gd name="connsiteY17" fmla="*/ 0 h 3667648"/>
                    <a:gd name="connsiteX18" fmla="*/ 1647929 w 2552281"/>
                    <a:gd name="connsiteY18" fmla="*/ 20096 h 3667648"/>
                    <a:gd name="connsiteX19" fmla="*/ 1708219 w 2552281"/>
                    <a:gd name="connsiteY19" fmla="*/ 0 h 3667648"/>
                    <a:gd name="connsiteX20" fmla="*/ 1868993 w 2552281"/>
                    <a:gd name="connsiteY20" fmla="*/ 773723 h 3667648"/>
                    <a:gd name="connsiteX21" fmla="*/ 1909186 w 2552281"/>
                    <a:gd name="connsiteY21" fmla="*/ 803868 h 3667648"/>
                    <a:gd name="connsiteX22" fmla="*/ 1979525 w 2552281"/>
                    <a:gd name="connsiteY22" fmla="*/ 1014883 h 3667648"/>
                    <a:gd name="connsiteX23" fmla="*/ 1939331 w 2552281"/>
                    <a:gd name="connsiteY23" fmla="*/ 1125415 h 3667648"/>
                    <a:gd name="connsiteX24" fmla="*/ 2210637 w 2552281"/>
                    <a:gd name="connsiteY24" fmla="*/ 1185705 h 3667648"/>
                    <a:gd name="connsiteX25" fmla="*/ 2180492 w 2552281"/>
                    <a:gd name="connsiteY25" fmla="*/ 1336430 h 3667648"/>
                    <a:gd name="connsiteX26" fmla="*/ 2301072 w 2552281"/>
                    <a:gd name="connsiteY26" fmla="*/ 1527349 h 3667648"/>
                    <a:gd name="connsiteX27" fmla="*/ 2190540 w 2552281"/>
                    <a:gd name="connsiteY27" fmla="*/ 1607736 h 3667648"/>
                    <a:gd name="connsiteX28" fmla="*/ 2280975 w 2552281"/>
                    <a:gd name="connsiteY28" fmla="*/ 1818751 h 3667648"/>
                    <a:gd name="connsiteX29" fmla="*/ 2421652 w 2552281"/>
                    <a:gd name="connsiteY29" fmla="*/ 1788606 h 3667648"/>
                    <a:gd name="connsiteX30" fmla="*/ 2552281 w 2552281"/>
                    <a:gd name="connsiteY30" fmla="*/ 1989573 h 3667648"/>
                    <a:gd name="connsiteX31" fmla="*/ 2411604 w 2552281"/>
                    <a:gd name="connsiteY31" fmla="*/ 2059912 h 3667648"/>
                    <a:gd name="connsiteX32" fmla="*/ 2331217 w 2552281"/>
                    <a:gd name="connsiteY32" fmla="*/ 2351314 h 3667648"/>
                    <a:gd name="connsiteX33" fmla="*/ 2160395 w 2552281"/>
                    <a:gd name="connsiteY33" fmla="*/ 2351314 h 3667648"/>
                    <a:gd name="connsiteX34" fmla="*/ 2250830 w 2552281"/>
                    <a:gd name="connsiteY34" fmla="*/ 2783393 h 3667648"/>
                    <a:gd name="connsiteX35" fmla="*/ 2160395 w 2552281"/>
                    <a:gd name="connsiteY35" fmla="*/ 2783393 h 3667648"/>
                    <a:gd name="connsiteX36" fmla="*/ 2150347 w 2552281"/>
                    <a:gd name="connsiteY36" fmla="*/ 2964263 h 3667648"/>
                    <a:gd name="connsiteX37" fmla="*/ 2130250 w 2552281"/>
                    <a:gd name="connsiteY37" fmla="*/ 3044650 h 3667648"/>
                    <a:gd name="connsiteX38" fmla="*/ 2230734 w 2552281"/>
                    <a:gd name="connsiteY38" fmla="*/ 3064747 h 3667648"/>
                    <a:gd name="connsiteX39" fmla="*/ 2210637 w 2552281"/>
                    <a:gd name="connsiteY39" fmla="*/ 3305907 h 3667648"/>
                    <a:gd name="connsiteX40" fmla="*/ 1959428 w 2552281"/>
                    <a:gd name="connsiteY40" fmla="*/ 3305907 h 3667648"/>
                    <a:gd name="connsiteX41" fmla="*/ 2019718 w 2552281"/>
                    <a:gd name="connsiteY41" fmla="*/ 3647551 h 3667648"/>
                    <a:gd name="connsiteX42" fmla="*/ 1567542 w 2552281"/>
                    <a:gd name="connsiteY42" fmla="*/ 3667648 h 3667648"/>
                    <a:gd name="connsiteX43" fmla="*/ 1567542 w 2552281"/>
                    <a:gd name="connsiteY43" fmla="*/ 3315956 h 3667648"/>
                    <a:gd name="connsiteX44" fmla="*/ 1256044 w 2552281"/>
                    <a:gd name="connsiteY44" fmla="*/ 3305907 h 3667648"/>
                    <a:gd name="connsiteX45" fmla="*/ 1256044 w 2552281"/>
                    <a:gd name="connsiteY45" fmla="*/ 3135085 h 3667648"/>
                    <a:gd name="connsiteX46" fmla="*/ 1215850 w 2552281"/>
                    <a:gd name="connsiteY46" fmla="*/ 3135085 h 3667648"/>
                    <a:gd name="connsiteX47" fmla="*/ 1195753 w 2552281"/>
                    <a:gd name="connsiteY47" fmla="*/ 3125037 h 3667648"/>
                    <a:gd name="connsiteX48" fmla="*/ 1115367 w 2552281"/>
                    <a:gd name="connsiteY48" fmla="*/ 3275762 h 3667648"/>
                    <a:gd name="connsiteX49" fmla="*/ 301450 w 2552281"/>
                    <a:gd name="connsiteY49" fmla="*/ 2592474 h 3667648"/>
                    <a:gd name="connsiteX50" fmla="*/ 10048 w 2552281"/>
                    <a:gd name="connsiteY50" fmla="*/ 2401556 h 3667648"/>
                    <a:gd name="connsiteX51" fmla="*/ 291402 w 2552281"/>
                    <a:gd name="connsiteY51" fmla="*/ 2381459 h 3667648"/>
                    <a:gd name="connsiteX52" fmla="*/ 291402 w 2552281"/>
                    <a:gd name="connsiteY52" fmla="*/ 2291024 h 3667648"/>
                    <a:gd name="connsiteX53" fmla="*/ 653142 w 2552281"/>
                    <a:gd name="connsiteY53" fmla="*/ 2311120 h 3667648"/>
                    <a:gd name="connsiteX54" fmla="*/ 653142 w 2552281"/>
                    <a:gd name="connsiteY54" fmla="*/ 1959428 h 3667648"/>
                    <a:gd name="connsiteX55" fmla="*/ 693336 w 2552281"/>
                    <a:gd name="connsiteY55" fmla="*/ 1949380 h 3667648"/>
                    <a:gd name="connsiteX56" fmla="*/ 522514 w 2552281"/>
                    <a:gd name="connsiteY56" fmla="*/ 1497204 h 3667648"/>
                    <a:gd name="connsiteX57" fmla="*/ 291402 w 2552281"/>
                    <a:gd name="connsiteY57" fmla="*/ 1266092 h 3667648"/>
                    <a:gd name="connsiteX58" fmla="*/ 80386 w 2552281"/>
                    <a:gd name="connsiteY58" fmla="*/ 773723 h 3667648"/>
                    <a:gd name="connsiteX59" fmla="*/ 0 w 2552281"/>
                    <a:gd name="connsiteY59" fmla="*/ 602901 h 3667648"/>
                    <a:gd name="connsiteX0" fmla="*/ 0 w 2552281"/>
                    <a:gd name="connsiteY0" fmla="*/ 602901 h 3667648"/>
                    <a:gd name="connsiteX1" fmla="*/ 984738 w 2552281"/>
                    <a:gd name="connsiteY1" fmla="*/ 592852 h 3667648"/>
                    <a:gd name="connsiteX2" fmla="*/ 994786 w 2552281"/>
                    <a:gd name="connsiteY2" fmla="*/ 251208 h 3667648"/>
                    <a:gd name="connsiteX3" fmla="*/ 1225898 w 2552281"/>
                    <a:gd name="connsiteY3" fmla="*/ 251208 h 3667648"/>
                    <a:gd name="connsiteX4" fmla="*/ 1225898 w 2552281"/>
                    <a:gd name="connsiteY4" fmla="*/ 331595 h 3667648"/>
                    <a:gd name="connsiteX5" fmla="*/ 1155560 w 2552281"/>
                    <a:gd name="connsiteY5" fmla="*/ 341644 h 3667648"/>
                    <a:gd name="connsiteX6" fmla="*/ 1145512 w 2552281"/>
                    <a:gd name="connsiteY6" fmla="*/ 442127 h 3667648"/>
                    <a:gd name="connsiteX7" fmla="*/ 1337476 w 2552281"/>
                    <a:gd name="connsiteY7" fmla="*/ 452699 h 3667648"/>
                    <a:gd name="connsiteX8" fmla="*/ 1332191 w 2552281"/>
                    <a:gd name="connsiteY8" fmla="*/ 609232 h 3667648"/>
                    <a:gd name="connsiteX9" fmla="*/ 995832 w 2552281"/>
                    <a:gd name="connsiteY9" fmla="*/ 623520 h 3667648"/>
                    <a:gd name="connsiteX10" fmla="*/ 1011689 w 2552281"/>
                    <a:gd name="connsiteY10" fmla="*/ 1453815 h 3667648"/>
                    <a:gd name="connsiteX11" fmla="*/ 1096315 w 2552281"/>
                    <a:gd name="connsiteY11" fmla="*/ 1462296 h 3667648"/>
                    <a:gd name="connsiteX12" fmla="*/ 1107410 w 2552281"/>
                    <a:gd name="connsiteY12" fmla="*/ 1623592 h 3667648"/>
                    <a:gd name="connsiteX13" fmla="*/ 1000595 w 2552281"/>
                    <a:gd name="connsiteY13" fmla="*/ 1617784 h 3667648"/>
                    <a:gd name="connsiteX14" fmla="*/ 1014883 w 2552281"/>
                    <a:gd name="connsiteY14" fmla="*/ 2301072 h 3667648"/>
                    <a:gd name="connsiteX15" fmla="*/ 1828800 w 2552281"/>
                    <a:gd name="connsiteY15" fmla="*/ 2301072 h 3667648"/>
                    <a:gd name="connsiteX16" fmla="*/ 1436914 w 2552281"/>
                    <a:gd name="connsiteY16" fmla="*/ 10048 h 3667648"/>
                    <a:gd name="connsiteX17" fmla="*/ 1557494 w 2552281"/>
                    <a:gd name="connsiteY17" fmla="*/ 0 h 3667648"/>
                    <a:gd name="connsiteX18" fmla="*/ 1647929 w 2552281"/>
                    <a:gd name="connsiteY18" fmla="*/ 20096 h 3667648"/>
                    <a:gd name="connsiteX19" fmla="*/ 1708219 w 2552281"/>
                    <a:gd name="connsiteY19" fmla="*/ 0 h 3667648"/>
                    <a:gd name="connsiteX20" fmla="*/ 1868993 w 2552281"/>
                    <a:gd name="connsiteY20" fmla="*/ 773723 h 3667648"/>
                    <a:gd name="connsiteX21" fmla="*/ 1909186 w 2552281"/>
                    <a:gd name="connsiteY21" fmla="*/ 803868 h 3667648"/>
                    <a:gd name="connsiteX22" fmla="*/ 1979525 w 2552281"/>
                    <a:gd name="connsiteY22" fmla="*/ 1014883 h 3667648"/>
                    <a:gd name="connsiteX23" fmla="*/ 1939331 w 2552281"/>
                    <a:gd name="connsiteY23" fmla="*/ 1125415 h 3667648"/>
                    <a:gd name="connsiteX24" fmla="*/ 2210637 w 2552281"/>
                    <a:gd name="connsiteY24" fmla="*/ 1185705 h 3667648"/>
                    <a:gd name="connsiteX25" fmla="*/ 2180492 w 2552281"/>
                    <a:gd name="connsiteY25" fmla="*/ 1336430 h 3667648"/>
                    <a:gd name="connsiteX26" fmla="*/ 2301072 w 2552281"/>
                    <a:gd name="connsiteY26" fmla="*/ 1527349 h 3667648"/>
                    <a:gd name="connsiteX27" fmla="*/ 2190540 w 2552281"/>
                    <a:gd name="connsiteY27" fmla="*/ 1607736 h 3667648"/>
                    <a:gd name="connsiteX28" fmla="*/ 2280975 w 2552281"/>
                    <a:gd name="connsiteY28" fmla="*/ 1818751 h 3667648"/>
                    <a:gd name="connsiteX29" fmla="*/ 2421652 w 2552281"/>
                    <a:gd name="connsiteY29" fmla="*/ 1788606 h 3667648"/>
                    <a:gd name="connsiteX30" fmla="*/ 2552281 w 2552281"/>
                    <a:gd name="connsiteY30" fmla="*/ 1989573 h 3667648"/>
                    <a:gd name="connsiteX31" fmla="*/ 2411604 w 2552281"/>
                    <a:gd name="connsiteY31" fmla="*/ 2059912 h 3667648"/>
                    <a:gd name="connsiteX32" fmla="*/ 2331217 w 2552281"/>
                    <a:gd name="connsiteY32" fmla="*/ 2351314 h 3667648"/>
                    <a:gd name="connsiteX33" fmla="*/ 2160395 w 2552281"/>
                    <a:gd name="connsiteY33" fmla="*/ 2351314 h 3667648"/>
                    <a:gd name="connsiteX34" fmla="*/ 2250830 w 2552281"/>
                    <a:gd name="connsiteY34" fmla="*/ 2783393 h 3667648"/>
                    <a:gd name="connsiteX35" fmla="*/ 2160395 w 2552281"/>
                    <a:gd name="connsiteY35" fmla="*/ 2783393 h 3667648"/>
                    <a:gd name="connsiteX36" fmla="*/ 2150347 w 2552281"/>
                    <a:gd name="connsiteY36" fmla="*/ 2964263 h 3667648"/>
                    <a:gd name="connsiteX37" fmla="*/ 2130250 w 2552281"/>
                    <a:gd name="connsiteY37" fmla="*/ 3044650 h 3667648"/>
                    <a:gd name="connsiteX38" fmla="*/ 2230734 w 2552281"/>
                    <a:gd name="connsiteY38" fmla="*/ 3064747 h 3667648"/>
                    <a:gd name="connsiteX39" fmla="*/ 2210637 w 2552281"/>
                    <a:gd name="connsiteY39" fmla="*/ 3305907 h 3667648"/>
                    <a:gd name="connsiteX40" fmla="*/ 1959428 w 2552281"/>
                    <a:gd name="connsiteY40" fmla="*/ 3305907 h 3667648"/>
                    <a:gd name="connsiteX41" fmla="*/ 2019718 w 2552281"/>
                    <a:gd name="connsiteY41" fmla="*/ 3647551 h 3667648"/>
                    <a:gd name="connsiteX42" fmla="*/ 1567542 w 2552281"/>
                    <a:gd name="connsiteY42" fmla="*/ 3667648 h 3667648"/>
                    <a:gd name="connsiteX43" fmla="*/ 1567542 w 2552281"/>
                    <a:gd name="connsiteY43" fmla="*/ 3315956 h 3667648"/>
                    <a:gd name="connsiteX44" fmla="*/ 1256044 w 2552281"/>
                    <a:gd name="connsiteY44" fmla="*/ 3305907 h 3667648"/>
                    <a:gd name="connsiteX45" fmla="*/ 1256044 w 2552281"/>
                    <a:gd name="connsiteY45" fmla="*/ 3135085 h 3667648"/>
                    <a:gd name="connsiteX46" fmla="*/ 1215850 w 2552281"/>
                    <a:gd name="connsiteY46" fmla="*/ 3135085 h 3667648"/>
                    <a:gd name="connsiteX47" fmla="*/ 1195753 w 2552281"/>
                    <a:gd name="connsiteY47" fmla="*/ 3125037 h 3667648"/>
                    <a:gd name="connsiteX48" fmla="*/ 1115367 w 2552281"/>
                    <a:gd name="connsiteY48" fmla="*/ 3275762 h 3667648"/>
                    <a:gd name="connsiteX49" fmla="*/ 301450 w 2552281"/>
                    <a:gd name="connsiteY49" fmla="*/ 2592474 h 3667648"/>
                    <a:gd name="connsiteX50" fmla="*/ 10048 w 2552281"/>
                    <a:gd name="connsiteY50" fmla="*/ 2401556 h 3667648"/>
                    <a:gd name="connsiteX51" fmla="*/ 291402 w 2552281"/>
                    <a:gd name="connsiteY51" fmla="*/ 2381459 h 3667648"/>
                    <a:gd name="connsiteX52" fmla="*/ 291402 w 2552281"/>
                    <a:gd name="connsiteY52" fmla="*/ 2291024 h 3667648"/>
                    <a:gd name="connsiteX53" fmla="*/ 653142 w 2552281"/>
                    <a:gd name="connsiteY53" fmla="*/ 2311120 h 3667648"/>
                    <a:gd name="connsiteX54" fmla="*/ 653142 w 2552281"/>
                    <a:gd name="connsiteY54" fmla="*/ 1959428 h 3667648"/>
                    <a:gd name="connsiteX55" fmla="*/ 693336 w 2552281"/>
                    <a:gd name="connsiteY55" fmla="*/ 1949380 h 3667648"/>
                    <a:gd name="connsiteX56" fmla="*/ 522514 w 2552281"/>
                    <a:gd name="connsiteY56" fmla="*/ 1497204 h 3667648"/>
                    <a:gd name="connsiteX57" fmla="*/ 291402 w 2552281"/>
                    <a:gd name="connsiteY57" fmla="*/ 1266092 h 3667648"/>
                    <a:gd name="connsiteX58" fmla="*/ 80386 w 2552281"/>
                    <a:gd name="connsiteY58" fmla="*/ 773723 h 3667648"/>
                    <a:gd name="connsiteX59" fmla="*/ 0 w 2552281"/>
                    <a:gd name="connsiteY59" fmla="*/ 602901 h 3667648"/>
                    <a:gd name="connsiteX0" fmla="*/ 0 w 2552281"/>
                    <a:gd name="connsiteY0" fmla="*/ 602901 h 3667648"/>
                    <a:gd name="connsiteX1" fmla="*/ 984738 w 2552281"/>
                    <a:gd name="connsiteY1" fmla="*/ 592852 h 3667648"/>
                    <a:gd name="connsiteX2" fmla="*/ 994786 w 2552281"/>
                    <a:gd name="connsiteY2" fmla="*/ 251208 h 3667648"/>
                    <a:gd name="connsiteX3" fmla="*/ 1225898 w 2552281"/>
                    <a:gd name="connsiteY3" fmla="*/ 251208 h 3667648"/>
                    <a:gd name="connsiteX4" fmla="*/ 1225898 w 2552281"/>
                    <a:gd name="connsiteY4" fmla="*/ 331595 h 3667648"/>
                    <a:gd name="connsiteX5" fmla="*/ 1155560 w 2552281"/>
                    <a:gd name="connsiteY5" fmla="*/ 341644 h 3667648"/>
                    <a:gd name="connsiteX6" fmla="*/ 1161369 w 2552281"/>
                    <a:gd name="connsiteY6" fmla="*/ 447412 h 3667648"/>
                    <a:gd name="connsiteX7" fmla="*/ 1337476 w 2552281"/>
                    <a:gd name="connsiteY7" fmla="*/ 452699 h 3667648"/>
                    <a:gd name="connsiteX8" fmla="*/ 1332191 w 2552281"/>
                    <a:gd name="connsiteY8" fmla="*/ 609232 h 3667648"/>
                    <a:gd name="connsiteX9" fmla="*/ 995832 w 2552281"/>
                    <a:gd name="connsiteY9" fmla="*/ 623520 h 3667648"/>
                    <a:gd name="connsiteX10" fmla="*/ 1011689 w 2552281"/>
                    <a:gd name="connsiteY10" fmla="*/ 1453815 h 3667648"/>
                    <a:gd name="connsiteX11" fmla="*/ 1096315 w 2552281"/>
                    <a:gd name="connsiteY11" fmla="*/ 1462296 h 3667648"/>
                    <a:gd name="connsiteX12" fmla="*/ 1107410 w 2552281"/>
                    <a:gd name="connsiteY12" fmla="*/ 1623592 h 3667648"/>
                    <a:gd name="connsiteX13" fmla="*/ 1000595 w 2552281"/>
                    <a:gd name="connsiteY13" fmla="*/ 1617784 h 3667648"/>
                    <a:gd name="connsiteX14" fmla="*/ 1014883 w 2552281"/>
                    <a:gd name="connsiteY14" fmla="*/ 2301072 h 3667648"/>
                    <a:gd name="connsiteX15" fmla="*/ 1828800 w 2552281"/>
                    <a:gd name="connsiteY15" fmla="*/ 2301072 h 3667648"/>
                    <a:gd name="connsiteX16" fmla="*/ 1436914 w 2552281"/>
                    <a:gd name="connsiteY16" fmla="*/ 10048 h 3667648"/>
                    <a:gd name="connsiteX17" fmla="*/ 1557494 w 2552281"/>
                    <a:gd name="connsiteY17" fmla="*/ 0 h 3667648"/>
                    <a:gd name="connsiteX18" fmla="*/ 1647929 w 2552281"/>
                    <a:gd name="connsiteY18" fmla="*/ 20096 h 3667648"/>
                    <a:gd name="connsiteX19" fmla="*/ 1708219 w 2552281"/>
                    <a:gd name="connsiteY19" fmla="*/ 0 h 3667648"/>
                    <a:gd name="connsiteX20" fmla="*/ 1868993 w 2552281"/>
                    <a:gd name="connsiteY20" fmla="*/ 773723 h 3667648"/>
                    <a:gd name="connsiteX21" fmla="*/ 1909186 w 2552281"/>
                    <a:gd name="connsiteY21" fmla="*/ 803868 h 3667648"/>
                    <a:gd name="connsiteX22" fmla="*/ 1979525 w 2552281"/>
                    <a:gd name="connsiteY22" fmla="*/ 1014883 h 3667648"/>
                    <a:gd name="connsiteX23" fmla="*/ 1939331 w 2552281"/>
                    <a:gd name="connsiteY23" fmla="*/ 1125415 h 3667648"/>
                    <a:gd name="connsiteX24" fmla="*/ 2210637 w 2552281"/>
                    <a:gd name="connsiteY24" fmla="*/ 1185705 h 3667648"/>
                    <a:gd name="connsiteX25" fmla="*/ 2180492 w 2552281"/>
                    <a:gd name="connsiteY25" fmla="*/ 1336430 h 3667648"/>
                    <a:gd name="connsiteX26" fmla="*/ 2301072 w 2552281"/>
                    <a:gd name="connsiteY26" fmla="*/ 1527349 h 3667648"/>
                    <a:gd name="connsiteX27" fmla="*/ 2190540 w 2552281"/>
                    <a:gd name="connsiteY27" fmla="*/ 1607736 h 3667648"/>
                    <a:gd name="connsiteX28" fmla="*/ 2280975 w 2552281"/>
                    <a:gd name="connsiteY28" fmla="*/ 1818751 h 3667648"/>
                    <a:gd name="connsiteX29" fmla="*/ 2421652 w 2552281"/>
                    <a:gd name="connsiteY29" fmla="*/ 1788606 h 3667648"/>
                    <a:gd name="connsiteX30" fmla="*/ 2552281 w 2552281"/>
                    <a:gd name="connsiteY30" fmla="*/ 1989573 h 3667648"/>
                    <a:gd name="connsiteX31" fmla="*/ 2411604 w 2552281"/>
                    <a:gd name="connsiteY31" fmla="*/ 2059912 h 3667648"/>
                    <a:gd name="connsiteX32" fmla="*/ 2331217 w 2552281"/>
                    <a:gd name="connsiteY32" fmla="*/ 2351314 h 3667648"/>
                    <a:gd name="connsiteX33" fmla="*/ 2160395 w 2552281"/>
                    <a:gd name="connsiteY33" fmla="*/ 2351314 h 3667648"/>
                    <a:gd name="connsiteX34" fmla="*/ 2250830 w 2552281"/>
                    <a:gd name="connsiteY34" fmla="*/ 2783393 h 3667648"/>
                    <a:gd name="connsiteX35" fmla="*/ 2160395 w 2552281"/>
                    <a:gd name="connsiteY35" fmla="*/ 2783393 h 3667648"/>
                    <a:gd name="connsiteX36" fmla="*/ 2150347 w 2552281"/>
                    <a:gd name="connsiteY36" fmla="*/ 2964263 h 3667648"/>
                    <a:gd name="connsiteX37" fmla="*/ 2130250 w 2552281"/>
                    <a:gd name="connsiteY37" fmla="*/ 3044650 h 3667648"/>
                    <a:gd name="connsiteX38" fmla="*/ 2230734 w 2552281"/>
                    <a:gd name="connsiteY38" fmla="*/ 3064747 h 3667648"/>
                    <a:gd name="connsiteX39" fmla="*/ 2210637 w 2552281"/>
                    <a:gd name="connsiteY39" fmla="*/ 3305907 h 3667648"/>
                    <a:gd name="connsiteX40" fmla="*/ 1959428 w 2552281"/>
                    <a:gd name="connsiteY40" fmla="*/ 3305907 h 3667648"/>
                    <a:gd name="connsiteX41" fmla="*/ 2019718 w 2552281"/>
                    <a:gd name="connsiteY41" fmla="*/ 3647551 h 3667648"/>
                    <a:gd name="connsiteX42" fmla="*/ 1567542 w 2552281"/>
                    <a:gd name="connsiteY42" fmla="*/ 3667648 h 3667648"/>
                    <a:gd name="connsiteX43" fmla="*/ 1567542 w 2552281"/>
                    <a:gd name="connsiteY43" fmla="*/ 3315956 h 3667648"/>
                    <a:gd name="connsiteX44" fmla="*/ 1256044 w 2552281"/>
                    <a:gd name="connsiteY44" fmla="*/ 3305907 h 3667648"/>
                    <a:gd name="connsiteX45" fmla="*/ 1256044 w 2552281"/>
                    <a:gd name="connsiteY45" fmla="*/ 3135085 h 3667648"/>
                    <a:gd name="connsiteX46" fmla="*/ 1215850 w 2552281"/>
                    <a:gd name="connsiteY46" fmla="*/ 3135085 h 3667648"/>
                    <a:gd name="connsiteX47" fmla="*/ 1195753 w 2552281"/>
                    <a:gd name="connsiteY47" fmla="*/ 3125037 h 3667648"/>
                    <a:gd name="connsiteX48" fmla="*/ 1115367 w 2552281"/>
                    <a:gd name="connsiteY48" fmla="*/ 3275762 h 3667648"/>
                    <a:gd name="connsiteX49" fmla="*/ 301450 w 2552281"/>
                    <a:gd name="connsiteY49" fmla="*/ 2592474 h 3667648"/>
                    <a:gd name="connsiteX50" fmla="*/ 10048 w 2552281"/>
                    <a:gd name="connsiteY50" fmla="*/ 2401556 h 3667648"/>
                    <a:gd name="connsiteX51" fmla="*/ 291402 w 2552281"/>
                    <a:gd name="connsiteY51" fmla="*/ 2381459 h 3667648"/>
                    <a:gd name="connsiteX52" fmla="*/ 291402 w 2552281"/>
                    <a:gd name="connsiteY52" fmla="*/ 2291024 h 3667648"/>
                    <a:gd name="connsiteX53" fmla="*/ 653142 w 2552281"/>
                    <a:gd name="connsiteY53" fmla="*/ 2311120 h 3667648"/>
                    <a:gd name="connsiteX54" fmla="*/ 653142 w 2552281"/>
                    <a:gd name="connsiteY54" fmla="*/ 1959428 h 3667648"/>
                    <a:gd name="connsiteX55" fmla="*/ 693336 w 2552281"/>
                    <a:gd name="connsiteY55" fmla="*/ 1949380 h 3667648"/>
                    <a:gd name="connsiteX56" fmla="*/ 522514 w 2552281"/>
                    <a:gd name="connsiteY56" fmla="*/ 1497204 h 3667648"/>
                    <a:gd name="connsiteX57" fmla="*/ 291402 w 2552281"/>
                    <a:gd name="connsiteY57" fmla="*/ 1266092 h 3667648"/>
                    <a:gd name="connsiteX58" fmla="*/ 80386 w 2552281"/>
                    <a:gd name="connsiteY58" fmla="*/ 773723 h 3667648"/>
                    <a:gd name="connsiteX59" fmla="*/ 0 w 2552281"/>
                    <a:gd name="connsiteY59" fmla="*/ 602901 h 3667648"/>
                    <a:gd name="connsiteX0" fmla="*/ 0 w 2552281"/>
                    <a:gd name="connsiteY0" fmla="*/ 602901 h 3667648"/>
                    <a:gd name="connsiteX1" fmla="*/ 984738 w 2552281"/>
                    <a:gd name="connsiteY1" fmla="*/ 592852 h 3667648"/>
                    <a:gd name="connsiteX2" fmla="*/ 994786 w 2552281"/>
                    <a:gd name="connsiteY2" fmla="*/ 251208 h 3667648"/>
                    <a:gd name="connsiteX3" fmla="*/ 1225898 w 2552281"/>
                    <a:gd name="connsiteY3" fmla="*/ 251208 h 3667648"/>
                    <a:gd name="connsiteX4" fmla="*/ 1247040 w 2552281"/>
                    <a:gd name="connsiteY4" fmla="*/ 352737 h 3667648"/>
                    <a:gd name="connsiteX5" fmla="*/ 1155560 w 2552281"/>
                    <a:gd name="connsiteY5" fmla="*/ 341644 h 3667648"/>
                    <a:gd name="connsiteX6" fmla="*/ 1161369 w 2552281"/>
                    <a:gd name="connsiteY6" fmla="*/ 447412 h 3667648"/>
                    <a:gd name="connsiteX7" fmla="*/ 1337476 w 2552281"/>
                    <a:gd name="connsiteY7" fmla="*/ 452699 h 3667648"/>
                    <a:gd name="connsiteX8" fmla="*/ 1332191 w 2552281"/>
                    <a:gd name="connsiteY8" fmla="*/ 609232 h 3667648"/>
                    <a:gd name="connsiteX9" fmla="*/ 995832 w 2552281"/>
                    <a:gd name="connsiteY9" fmla="*/ 623520 h 3667648"/>
                    <a:gd name="connsiteX10" fmla="*/ 1011689 w 2552281"/>
                    <a:gd name="connsiteY10" fmla="*/ 1453815 h 3667648"/>
                    <a:gd name="connsiteX11" fmla="*/ 1096315 w 2552281"/>
                    <a:gd name="connsiteY11" fmla="*/ 1462296 h 3667648"/>
                    <a:gd name="connsiteX12" fmla="*/ 1107410 w 2552281"/>
                    <a:gd name="connsiteY12" fmla="*/ 1623592 h 3667648"/>
                    <a:gd name="connsiteX13" fmla="*/ 1000595 w 2552281"/>
                    <a:gd name="connsiteY13" fmla="*/ 1617784 h 3667648"/>
                    <a:gd name="connsiteX14" fmla="*/ 1014883 w 2552281"/>
                    <a:gd name="connsiteY14" fmla="*/ 2301072 h 3667648"/>
                    <a:gd name="connsiteX15" fmla="*/ 1828800 w 2552281"/>
                    <a:gd name="connsiteY15" fmla="*/ 2301072 h 3667648"/>
                    <a:gd name="connsiteX16" fmla="*/ 1436914 w 2552281"/>
                    <a:gd name="connsiteY16" fmla="*/ 10048 h 3667648"/>
                    <a:gd name="connsiteX17" fmla="*/ 1557494 w 2552281"/>
                    <a:gd name="connsiteY17" fmla="*/ 0 h 3667648"/>
                    <a:gd name="connsiteX18" fmla="*/ 1647929 w 2552281"/>
                    <a:gd name="connsiteY18" fmla="*/ 20096 h 3667648"/>
                    <a:gd name="connsiteX19" fmla="*/ 1708219 w 2552281"/>
                    <a:gd name="connsiteY19" fmla="*/ 0 h 3667648"/>
                    <a:gd name="connsiteX20" fmla="*/ 1868993 w 2552281"/>
                    <a:gd name="connsiteY20" fmla="*/ 773723 h 3667648"/>
                    <a:gd name="connsiteX21" fmla="*/ 1909186 w 2552281"/>
                    <a:gd name="connsiteY21" fmla="*/ 803868 h 3667648"/>
                    <a:gd name="connsiteX22" fmla="*/ 1979525 w 2552281"/>
                    <a:gd name="connsiteY22" fmla="*/ 1014883 h 3667648"/>
                    <a:gd name="connsiteX23" fmla="*/ 1939331 w 2552281"/>
                    <a:gd name="connsiteY23" fmla="*/ 1125415 h 3667648"/>
                    <a:gd name="connsiteX24" fmla="*/ 2210637 w 2552281"/>
                    <a:gd name="connsiteY24" fmla="*/ 1185705 h 3667648"/>
                    <a:gd name="connsiteX25" fmla="*/ 2180492 w 2552281"/>
                    <a:gd name="connsiteY25" fmla="*/ 1336430 h 3667648"/>
                    <a:gd name="connsiteX26" fmla="*/ 2301072 w 2552281"/>
                    <a:gd name="connsiteY26" fmla="*/ 1527349 h 3667648"/>
                    <a:gd name="connsiteX27" fmla="*/ 2190540 w 2552281"/>
                    <a:gd name="connsiteY27" fmla="*/ 1607736 h 3667648"/>
                    <a:gd name="connsiteX28" fmla="*/ 2280975 w 2552281"/>
                    <a:gd name="connsiteY28" fmla="*/ 1818751 h 3667648"/>
                    <a:gd name="connsiteX29" fmla="*/ 2421652 w 2552281"/>
                    <a:gd name="connsiteY29" fmla="*/ 1788606 h 3667648"/>
                    <a:gd name="connsiteX30" fmla="*/ 2552281 w 2552281"/>
                    <a:gd name="connsiteY30" fmla="*/ 1989573 h 3667648"/>
                    <a:gd name="connsiteX31" fmla="*/ 2411604 w 2552281"/>
                    <a:gd name="connsiteY31" fmla="*/ 2059912 h 3667648"/>
                    <a:gd name="connsiteX32" fmla="*/ 2331217 w 2552281"/>
                    <a:gd name="connsiteY32" fmla="*/ 2351314 h 3667648"/>
                    <a:gd name="connsiteX33" fmla="*/ 2160395 w 2552281"/>
                    <a:gd name="connsiteY33" fmla="*/ 2351314 h 3667648"/>
                    <a:gd name="connsiteX34" fmla="*/ 2250830 w 2552281"/>
                    <a:gd name="connsiteY34" fmla="*/ 2783393 h 3667648"/>
                    <a:gd name="connsiteX35" fmla="*/ 2160395 w 2552281"/>
                    <a:gd name="connsiteY35" fmla="*/ 2783393 h 3667648"/>
                    <a:gd name="connsiteX36" fmla="*/ 2150347 w 2552281"/>
                    <a:gd name="connsiteY36" fmla="*/ 2964263 h 3667648"/>
                    <a:gd name="connsiteX37" fmla="*/ 2130250 w 2552281"/>
                    <a:gd name="connsiteY37" fmla="*/ 3044650 h 3667648"/>
                    <a:gd name="connsiteX38" fmla="*/ 2230734 w 2552281"/>
                    <a:gd name="connsiteY38" fmla="*/ 3064747 h 3667648"/>
                    <a:gd name="connsiteX39" fmla="*/ 2210637 w 2552281"/>
                    <a:gd name="connsiteY39" fmla="*/ 3305907 h 3667648"/>
                    <a:gd name="connsiteX40" fmla="*/ 1959428 w 2552281"/>
                    <a:gd name="connsiteY40" fmla="*/ 3305907 h 3667648"/>
                    <a:gd name="connsiteX41" fmla="*/ 2019718 w 2552281"/>
                    <a:gd name="connsiteY41" fmla="*/ 3647551 h 3667648"/>
                    <a:gd name="connsiteX42" fmla="*/ 1567542 w 2552281"/>
                    <a:gd name="connsiteY42" fmla="*/ 3667648 h 3667648"/>
                    <a:gd name="connsiteX43" fmla="*/ 1567542 w 2552281"/>
                    <a:gd name="connsiteY43" fmla="*/ 3315956 h 3667648"/>
                    <a:gd name="connsiteX44" fmla="*/ 1256044 w 2552281"/>
                    <a:gd name="connsiteY44" fmla="*/ 3305907 h 3667648"/>
                    <a:gd name="connsiteX45" fmla="*/ 1256044 w 2552281"/>
                    <a:gd name="connsiteY45" fmla="*/ 3135085 h 3667648"/>
                    <a:gd name="connsiteX46" fmla="*/ 1215850 w 2552281"/>
                    <a:gd name="connsiteY46" fmla="*/ 3135085 h 3667648"/>
                    <a:gd name="connsiteX47" fmla="*/ 1195753 w 2552281"/>
                    <a:gd name="connsiteY47" fmla="*/ 3125037 h 3667648"/>
                    <a:gd name="connsiteX48" fmla="*/ 1115367 w 2552281"/>
                    <a:gd name="connsiteY48" fmla="*/ 3275762 h 3667648"/>
                    <a:gd name="connsiteX49" fmla="*/ 301450 w 2552281"/>
                    <a:gd name="connsiteY49" fmla="*/ 2592474 h 3667648"/>
                    <a:gd name="connsiteX50" fmla="*/ 10048 w 2552281"/>
                    <a:gd name="connsiteY50" fmla="*/ 2401556 h 3667648"/>
                    <a:gd name="connsiteX51" fmla="*/ 291402 w 2552281"/>
                    <a:gd name="connsiteY51" fmla="*/ 2381459 h 3667648"/>
                    <a:gd name="connsiteX52" fmla="*/ 291402 w 2552281"/>
                    <a:gd name="connsiteY52" fmla="*/ 2291024 h 3667648"/>
                    <a:gd name="connsiteX53" fmla="*/ 653142 w 2552281"/>
                    <a:gd name="connsiteY53" fmla="*/ 2311120 h 3667648"/>
                    <a:gd name="connsiteX54" fmla="*/ 653142 w 2552281"/>
                    <a:gd name="connsiteY54" fmla="*/ 1959428 h 3667648"/>
                    <a:gd name="connsiteX55" fmla="*/ 693336 w 2552281"/>
                    <a:gd name="connsiteY55" fmla="*/ 1949380 h 3667648"/>
                    <a:gd name="connsiteX56" fmla="*/ 522514 w 2552281"/>
                    <a:gd name="connsiteY56" fmla="*/ 1497204 h 3667648"/>
                    <a:gd name="connsiteX57" fmla="*/ 291402 w 2552281"/>
                    <a:gd name="connsiteY57" fmla="*/ 1266092 h 3667648"/>
                    <a:gd name="connsiteX58" fmla="*/ 80386 w 2552281"/>
                    <a:gd name="connsiteY58" fmla="*/ 773723 h 3667648"/>
                    <a:gd name="connsiteX59" fmla="*/ 0 w 2552281"/>
                    <a:gd name="connsiteY59" fmla="*/ 602901 h 3667648"/>
                    <a:gd name="connsiteX0" fmla="*/ 0 w 2552281"/>
                    <a:gd name="connsiteY0" fmla="*/ 602901 h 3667648"/>
                    <a:gd name="connsiteX1" fmla="*/ 984738 w 2552281"/>
                    <a:gd name="connsiteY1" fmla="*/ 592852 h 3667648"/>
                    <a:gd name="connsiteX2" fmla="*/ 994786 w 2552281"/>
                    <a:gd name="connsiteY2" fmla="*/ 251208 h 3667648"/>
                    <a:gd name="connsiteX3" fmla="*/ 1252326 w 2552281"/>
                    <a:gd name="connsiteY3" fmla="*/ 267064 h 3667648"/>
                    <a:gd name="connsiteX4" fmla="*/ 1247040 w 2552281"/>
                    <a:gd name="connsiteY4" fmla="*/ 352737 h 3667648"/>
                    <a:gd name="connsiteX5" fmla="*/ 1155560 w 2552281"/>
                    <a:gd name="connsiteY5" fmla="*/ 341644 h 3667648"/>
                    <a:gd name="connsiteX6" fmla="*/ 1161369 w 2552281"/>
                    <a:gd name="connsiteY6" fmla="*/ 447412 h 3667648"/>
                    <a:gd name="connsiteX7" fmla="*/ 1337476 w 2552281"/>
                    <a:gd name="connsiteY7" fmla="*/ 452699 h 3667648"/>
                    <a:gd name="connsiteX8" fmla="*/ 1332191 w 2552281"/>
                    <a:gd name="connsiteY8" fmla="*/ 609232 h 3667648"/>
                    <a:gd name="connsiteX9" fmla="*/ 995832 w 2552281"/>
                    <a:gd name="connsiteY9" fmla="*/ 623520 h 3667648"/>
                    <a:gd name="connsiteX10" fmla="*/ 1011689 w 2552281"/>
                    <a:gd name="connsiteY10" fmla="*/ 1453815 h 3667648"/>
                    <a:gd name="connsiteX11" fmla="*/ 1096315 w 2552281"/>
                    <a:gd name="connsiteY11" fmla="*/ 1462296 h 3667648"/>
                    <a:gd name="connsiteX12" fmla="*/ 1107410 w 2552281"/>
                    <a:gd name="connsiteY12" fmla="*/ 1623592 h 3667648"/>
                    <a:gd name="connsiteX13" fmla="*/ 1000595 w 2552281"/>
                    <a:gd name="connsiteY13" fmla="*/ 1617784 h 3667648"/>
                    <a:gd name="connsiteX14" fmla="*/ 1014883 w 2552281"/>
                    <a:gd name="connsiteY14" fmla="*/ 2301072 h 3667648"/>
                    <a:gd name="connsiteX15" fmla="*/ 1828800 w 2552281"/>
                    <a:gd name="connsiteY15" fmla="*/ 2301072 h 3667648"/>
                    <a:gd name="connsiteX16" fmla="*/ 1436914 w 2552281"/>
                    <a:gd name="connsiteY16" fmla="*/ 10048 h 3667648"/>
                    <a:gd name="connsiteX17" fmla="*/ 1557494 w 2552281"/>
                    <a:gd name="connsiteY17" fmla="*/ 0 h 3667648"/>
                    <a:gd name="connsiteX18" fmla="*/ 1647929 w 2552281"/>
                    <a:gd name="connsiteY18" fmla="*/ 20096 h 3667648"/>
                    <a:gd name="connsiteX19" fmla="*/ 1708219 w 2552281"/>
                    <a:gd name="connsiteY19" fmla="*/ 0 h 3667648"/>
                    <a:gd name="connsiteX20" fmla="*/ 1868993 w 2552281"/>
                    <a:gd name="connsiteY20" fmla="*/ 773723 h 3667648"/>
                    <a:gd name="connsiteX21" fmla="*/ 1909186 w 2552281"/>
                    <a:gd name="connsiteY21" fmla="*/ 803868 h 3667648"/>
                    <a:gd name="connsiteX22" fmla="*/ 1979525 w 2552281"/>
                    <a:gd name="connsiteY22" fmla="*/ 1014883 h 3667648"/>
                    <a:gd name="connsiteX23" fmla="*/ 1939331 w 2552281"/>
                    <a:gd name="connsiteY23" fmla="*/ 1125415 h 3667648"/>
                    <a:gd name="connsiteX24" fmla="*/ 2210637 w 2552281"/>
                    <a:gd name="connsiteY24" fmla="*/ 1185705 h 3667648"/>
                    <a:gd name="connsiteX25" fmla="*/ 2180492 w 2552281"/>
                    <a:gd name="connsiteY25" fmla="*/ 1336430 h 3667648"/>
                    <a:gd name="connsiteX26" fmla="*/ 2301072 w 2552281"/>
                    <a:gd name="connsiteY26" fmla="*/ 1527349 h 3667648"/>
                    <a:gd name="connsiteX27" fmla="*/ 2190540 w 2552281"/>
                    <a:gd name="connsiteY27" fmla="*/ 1607736 h 3667648"/>
                    <a:gd name="connsiteX28" fmla="*/ 2280975 w 2552281"/>
                    <a:gd name="connsiteY28" fmla="*/ 1818751 h 3667648"/>
                    <a:gd name="connsiteX29" fmla="*/ 2421652 w 2552281"/>
                    <a:gd name="connsiteY29" fmla="*/ 1788606 h 3667648"/>
                    <a:gd name="connsiteX30" fmla="*/ 2552281 w 2552281"/>
                    <a:gd name="connsiteY30" fmla="*/ 1989573 h 3667648"/>
                    <a:gd name="connsiteX31" fmla="*/ 2411604 w 2552281"/>
                    <a:gd name="connsiteY31" fmla="*/ 2059912 h 3667648"/>
                    <a:gd name="connsiteX32" fmla="*/ 2331217 w 2552281"/>
                    <a:gd name="connsiteY32" fmla="*/ 2351314 h 3667648"/>
                    <a:gd name="connsiteX33" fmla="*/ 2160395 w 2552281"/>
                    <a:gd name="connsiteY33" fmla="*/ 2351314 h 3667648"/>
                    <a:gd name="connsiteX34" fmla="*/ 2250830 w 2552281"/>
                    <a:gd name="connsiteY34" fmla="*/ 2783393 h 3667648"/>
                    <a:gd name="connsiteX35" fmla="*/ 2160395 w 2552281"/>
                    <a:gd name="connsiteY35" fmla="*/ 2783393 h 3667648"/>
                    <a:gd name="connsiteX36" fmla="*/ 2150347 w 2552281"/>
                    <a:gd name="connsiteY36" fmla="*/ 2964263 h 3667648"/>
                    <a:gd name="connsiteX37" fmla="*/ 2130250 w 2552281"/>
                    <a:gd name="connsiteY37" fmla="*/ 3044650 h 3667648"/>
                    <a:gd name="connsiteX38" fmla="*/ 2230734 w 2552281"/>
                    <a:gd name="connsiteY38" fmla="*/ 3064747 h 3667648"/>
                    <a:gd name="connsiteX39" fmla="*/ 2210637 w 2552281"/>
                    <a:gd name="connsiteY39" fmla="*/ 3305907 h 3667648"/>
                    <a:gd name="connsiteX40" fmla="*/ 1959428 w 2552281"/>
                    <a:gd name="connsiteY40" fmla="*/ 3305907 h 3667648"/>
                    <a:gd name="connsiteX41" fmla="*/ 2019718 w 2552281"/>
                    <a:gd name="connsiteY41" fmla="*/ 3647551 h 3667648"/>
                    <a:gd name="connsiteX42" fmla="*/ 1567542 w 2552281"/>
                    <a:gd name="connsiteY42" fmla="*/ 3667648 h 3667648"/>
                    <a:gd name="connsiteX43" fmla="*/ 1567542 w 2552281"/>
                    <a:gd name="connsiteY43" fmla="*/ 3315956 h 3667648"/>
                    <a:gd name="connsiteX44" fmla="*/ 1256044 w 2552281"/>
                    <a:gd name="connsiteY44" fmla="*/ 3305907 h 3667648"/>
                    <a:gd name="connsiteX45" fmla="*/ 1256044 w 2552281"/>
                    <a:gd name="connsiteY45" fmla="*/ 3135085 h 3667648"/>
                    <a:gd name="connsiteX46" fmla="*/ 1215850 w 2552281"/>
                    <a:gd name="connsiteY46" fmla="*/ 3135085 h 3667648"/>
                    <a:gd name="connsiteX47" fmla="*/ 1195753 w 2552281"/>
                    <a:gd name="connsiteY47" fmla="*/ 3125037 h 3667648"/>
                    <a:gd name="connsiteX48" fmla="*/ 1115367 w 2552281"/>
                    <a:gd name="connsiteY48" fmla="*/ 3275762 h 3667648"/>
                    <a:gd name="connsiteX49" fmla="*/ 301450 w 2552281"/>
                    <a:gd name="connsiteY49" fmla="*/ 2592474 h 3667648"/>
                    <a:gd name="connsiteX50" fmla="*/ 10048 w 2552281"/>
                    <a:gd name="connsiteY50" fmla="*/ 2401556 h 3667648"/>
                    <a:gd name="connsiteX51" fmla="*/ 291402 w 2552281"/>
                    <a:gd name="connsiteY51" fmla="*/ 2381459 h 3667648"/>
                    <a:gd name="connsiteX52" fmla="*/ 291402 w 2552281"/>
                    <a:gd name="connsiteY52" fmla="*/ 2291024 h 3667648"/>
                    <a:gd name="connsiteX53" fmla="*/ 653142 w 2552281"/>
                    <a:gd name="connsiteY53" fmla="*/ 2311120 h 3667648"/>
                    <a:gd name="connsiteX54" fmla="*/ 653142 w 2552281"/>
                    <a:gd name="connsiteY54" fmla="*/ 1959428 h 3667648"/>
                    <a:gd name="connsiteX55" fmla="*/ 693336 w 2552281"/>
                    <a:gd name="connsiteY55" fmla="*/ 1949380 h 3667648"/>
                    <a:gd name="connsiteX56" fmla="*/ 522514 w 2552281"/>
                    <a:gd name="connsiteY56" fmla="*/ 1497204 h 3667648"/>
                    <a:gd name="connsiteX57" fmla="*/ 291402 w 2552281"/>
                    <a:gd name="connsiteY57" fmla="*/ 1266092 h 3667648"/>
                    <a:gd name="connsiteX58" fmla="*/ 80386 w 2552281"/>
                    <a:gd name="connsiteY58" fmla="*/ 773723 h 3667648"/>
                    <a:gd name="connsiteX59" fmla="*/ 0 w 2552281"/>
                    <a:gd name="connsiteY59" fmla="*/ 602901 h 3667648"/>
                    <a:gd name="connsiteX0" fmla="*/ 0 w 2552281"/>
                    <a:gd name="connsiteY0" fmla="*/ 602901 h 3667648"/>
                    <a:gd name="connsiteX1" fmla="*/ 984738 w 2552281"/>
                    <a:gd name="connsiteY1" fmla="*/ 592852 h 3667648"/>
                    <a:gd name="connsiteX2" fmla="*/ 994786 w 2552281"/>
                    <a:gd name="connsiteY2" fmla="*/ 272350 h 3667648"/>
                    <a:gd name="connsiteX3" fmla="*/ 1252326 w 2552281"/>
                    <a:gd name="connsiteY3" fmla="*/ 267064 h 3667648"/>
                    <a:gd name="connsiteX4" fmla="*/ 1247040 w 2552281"/>
                    <a:gd name="connsiteY4" fmla="*/ 352737 h 3667648"/>
                    <a:gd name="connsiteX5" fmla="*/ 1155560 w 2552281"/>
                    <a:gd name="connsiteY5" fmla="*/ 341644 h 3667648"/>
                    <a:gd name="connsiteX6" fmla="*/ 1161369 w 2552281"/>
                    <a:gd name="connsiteY6" fmla="*/ 447412 h 3667648"/>
                    <a:gd name="connsiteX7" fmla="*/ 1337476 w 2552281"/>
                    <a:gd name="connsiteY7" fmla="*/ 452699 h 3667648"/>
                    <a:gd name="connsiteX8" fmla="*/ 1332191 w 2552281"/>
                    <a:gd name="connsiteY8" fmla="*/ 609232 h 3667648"/>
                    <a:gd name="connsiteX9" fmla="*/ 995832 w 2552281"/>
                    <a:gd name="connsiteY9" fmla="*/ 623520 h 3667648"/>
                    <a:gd name="connsiteX10" fmla="*/ 1011689 w 2552281"/>
                    <a:gd name="connsiteY10" fmla="*/ 1453815 h 3667648"/>
                    <a:gd name="connsiteX11" fmla="*/ 1096315 w 2552281"/>
                    <a:gd name="connsiteY11" fmla="*/ 1462296 h 3667648"/>
                    <a:gd name="connsiteX12" fmla="*/ 1107410 w 2552281"/>
                    <a:gd name="connsiteY12" fmla="*/ 1623592 h 3667648"/>
                    <a:gd name="connsiteX13" fmla="*/ 1000595 w 2552281"/>
                    <a:gd name="connsiteY13" fmla="*/ 1617784 h 3667648"/>
                    <a:gd name="connsiteX14" fmla="*/ 1014883 w 2552281"/>
                    <a:gd name="connsiteY14" fmla="*/ 2301072 h 3667648"/>
                    <a:gd name="connsiteX15" fmla="*/ 1828800 w 2552281"/>
                    <a:gd name="connsiteY15" fmla="*/ 2301072 h 3667648"/>
                    <a:gd name="connsiteX16" fmla="*/ 1436914 w 2552281"/>
                    <a:gd name="connsiteY16" fmla="*/ 10048 h 3667648"/>
                    <a:gd name="connsiteX17" fmla="*/ 1557494 w 2552281"/>
                    <a:gd name="connsiteY17" fmla="*/ 0 h 3667648"/>
                    <a:gd name="connsiteX18" fmla="*/ 1647929 w 2552281"/>
                    <a:gd name="connsiteY18" fmla="*/ 20096 h 3667648"/>
                    <a:gd name="connsiteX19" fmla="*/ 1708219 w 2552281"/>
                    <a:gd name="connsiteY19" fmla="*/ 0 h 3667648"/>
                    <a:gd name="connsiteX20" fmla="*/ 1868993 w 2552281"/>
                    <a:gd name="connsiteY20" fmla="*/ 773723 h 3667648"/>
                    <a:gd name="connsiteX21" fmla="*/ 1909186 w 2552281"/>
                    <a:gd name="connsiteY21" fmla="*/ 803868 h 3667648"/>
                    <a:gd name="connsiteX22" fmla="*/ 1979525 w 2552281"/>
                    <a:gd name="connsiteY22" fmla="*/ 1014883 h 3667648"/>
                    <a:gd name="connsiteX23" fmla="*/ 1939331 w 2552281"/>
                    <a:gd name="connsiteY23" fmla="*/ 1125415 h 3667648"/>
                    <a:gd name="connsiteX24" fmla="*/ 2210637 w 2552281"/>
                    <a:gd name="connsiteY24" fmla="*/ 1185705 h 3667648"/>
                    <a:gd name="connsiteX25" fmla="*/ 2180492 w 2552281"/>
                    <a:gd name="connsiteY25" fmla="*/ 1336430 h 3667648"/>
                    <a:gd name="connsiteX26" fmla="*/ 2301072 w 2552281"/>
                    <a:gd name="connsiteY26" fmla="*/ 1527349 h 3667648"/>
                    <a:gd name="connsiteX27" fmla="*/ 2190540 w 2552281"/>
                    <a:gd name="connsiteY27" fmla="*/ 1607736 h 3667648"/>
                    <a:gd name="connsiteX28" fmla="*/ 2280975 w 2552281"/>
                    <a:gd name="connsiteY28" fmla="*/ 1818751 h 3667648"/>
                    <a:gd name="connsiteX29" fmla="*/ 2421652 w 2552281"/>
                    <a:gd name="connsiteY29" fmla="*/ 1788606 h 3667648"/>
                    <a:gd name="connsiteX30" fmla="*/ 2552281 w 2552281"/>
                    <a:gd name="connsiteY30" fmla="*/ 1989573 h 3667648"/>
                    <a:gd name="connsiteX31" fmla="*/ 2411604 w 2552281"/>
                    <a:gd name="connsiteY31" fmla="*/ 2059912 h 3667648"/>
                    <a:gd name="connsiteX32" fmla="*/ 2331217 w 2552281"/>
                    <a:gd name="connsiteY32" fmla="*/ 2351314 h 3667648"/>
                    <a:gd name="connsiteX33" fmla="*/ 2160395 w 2552281"/>
                    <a:gd name="connsiteY33" fmla="*/ 2351314 h 3667648"/>
                    <a:gd name="connsiteX34" fmla="*/ 2250830 w 2552281"/>
                    <a:gd name="connsiteY34" fmla="*/ 2783393 h 3667648"/>
                    <a:gd name="connsiteX35" fmla="*/ 2160395 w 2552281"/>
                    <a:gd name="connsiteY35" fmla="*/ 2783393 h 3667648"/>
                    <a:gd name="connsiteX36" fmla="*/ 2150347 w 2552281"/>
                    <a:gd name="connsiteY36" fmla="*/ 2964263 h 3667648"/>
                    <a:gd name="connsiteX37" fmla="*/ 2130250 w 2552281"/>
                    <a:gd name="connsiteY37" fmla="*/ 3044650 h 3667648"/>
                    <a:gd name="connsiteX38" fmla="*/ 2230734 w 2552281"/>
                    <a:gd name="connsiteY38" fmla="*/ 3064747 h 3667648"/>
                    <a:gd name="connsiteX39" fmla="*/ 2210637 w 2552281"/>
                    <a:gd name="connsiteY39" fmla="*/ 3305907 h 3667648"/>
                    <a:gd name="connsiteX40" fmla="*/ 1959428 w 2552281"/>
                    <a:gd name="connsiteY40" fmla="*/ 3305907 h 3667648"/>
                    <a:gd name="connsiteX41" fmla="*/ 2019718 w 2552281"/>
                    <a:gd name="connsiteY41" fmla="*/ 3647551 h 3667648"/>
                    <a:gd name="connsiteX42" fmla="*/ 1567542 w 2552281"/>
                    <a:gd name="connsiteY42" fmla="*/ 3667648 h 3667648"/>
                    <a:gd name="connsiteX43" fmla="*/ 1567542 w 2552281"/>
                    <a:gd name="connsiteY43" fmla="*/ 3315956 h 3667648"/>
                    <a:gd name="connsiteX44" fmla="*/ 1256044 w 2552281"/>
                    <a:gd name="connsiteY44" fmla="*/ 3305907 h 3667648"/>
                    <a:gd name="connsiteX45" fmla="*/ 1256044 w 2552281"/>
                    <a:gd name="connsiteY45" fmla="*/ 3135085 h 3667648"/>
                    <a:gd name="connsiteX46" fmla="*/ 1215850 w 2552281"/>
                    <a:gd name="connsiteY46" fmla="*/ 3135085 h 3667648"/>
                    <a:gd name="connsiteX47" fmla="*/ 1195753 w 2552281"/>
                    <a:gd name="connsiteY47" fmla="*/ 3125037 h 3667648"/>
                    <a:gd name="connsiteX48" fmla="*/ 1115367 w 2552281"/>
                    <a:gd name="connsiteY48" fmla="*/ 3275762 h 3667648"/>
                    <a:gd name="connsiteX49" fmla="*/ 301450 w 2552281"/>
                    <a:gd name="connsiteY49" fmla="*/ 2592474 h 3667648"/>
                    <a:gd name="connsiteX50" fmla="*/ 10048 w 2552281"/>
                    <a:gd name="connsiteY50" fmla="*/ 2401556 h 3667648"/>
                    <a:gd name="connsiteX51" fmla="*/ 291402 w 2552281"/>
                    <a:gd name="connsiteY51" fmla="*/ 2381459 h 3667648"/>
                    <a:gd name="connsiteX52" fmla="*/ 291402 w 2552281"/>
                    <a:gd name="connsiteY52" fmla="*/ 2291024 h 3667648"/>
                    <a:gd name="connsiteX53" fmla="*/ 653142 w 2552281"/>
                    <a:gd name="connsiteY53" fmla="*/ 2311120 h 3667648"/>
                    <a:gd name="connsiteX54" fmla="*/ 653142 w 2552281"/>
                    <a:gd name="connsiteY54" fmla="*/ 1959428 h 3667648"/>
                    <a:gd name="connsiteX55" fmla="*/ 693336 w 2552281"/>
                    <a:gd name="connsiteY55" fmla="*/ 1949380 h 3667648"/>
                    <a:gd name="connsiteX56" fmla="*/ 522514 w 2552281"/>
                    <a:gd name="connsiteY56" fmla="*/ 1497204 h 3667648"/>
                    <a:gd name="connsiteX57" fmla="*/ 291402 w 2552281"/>
                    <a:gd name="connsiteY57" fmla="*/ 1266092 h 3667648"/>
                    <a:gd name="connsiteX58" fmla="*/ 80386 w 2552281"/>
                    <a:gd name="connsiteY58" fmla="*/ 773723 h 3667648"/>
                    <a:gd name="connsiteX59" fmla="*/ 0 w 2552281"/>
                    <a:gd name="connsiteY59" fmla="*/ 602901 h 3667648"/>
                    <a:gd name="connsiteX0" fmla="*/ 0 w 2552281"/>
                    <a:gd name="connsiteY0" fmla="*/ 602901 h 3667648"/>
                    <a:gd name="connsiteX1" fmla="*/ 984738 w 2552281"/>
                    <a:gd name="connsiteY1" fmla="*/ 592852 h 3667648"/>
                    <a:gd name="connsiteX2" fmla="*/ 994786 w 2552281"/>
                    <a:gd name="connsiteY2" fmla="*/ 272350 h 3667648"/>
                    <a:gd name="connsiteX3" fmla="*/ 1257612 w 2552281"/>
                    <a:gd name="connsiteY3" fmla="*/ 282921 h 3667648"/>
                    <a:gd name="connsiteX4" fmla="*/ 1247040 w 2552281"/>
                    <a:gd name="connsiteY4" fmla="*/ 352737 h 3667648"/>
                    <a:gd name="connsiteX5" fmla="*/ 1155560 w 2552281"/>
                    <a:gd name="connsiteY5" fmla="*/ 341644 h 3667648"/>
                    <a:gd name="connsiteX6" fmla="*/ 1161369 w 2552281"/>
                    <a:gd name="connsiteY6" fmla="*/ 447412 h 3667648"/>
                    <a:gd name="connsiteX7" fmla="*/ 1337476 w 2552281"/>
                    <a:gd name="connsiteY7" fmla="*/ 452699 h 3667648"/>
                    <a:gd name="connsiteX8" fmla="*/ 1332191 w 2552281"/>
                    <a:gd name="connsiteY8" fmla="*/ 609232 h 3667648"/>
                    <a:gd name="connsiteX9" fmla="*/ 995832 w 2552281"/>
                    <a:gd name="connsiteY9" fmla="*/ 623520 h 3667648"/>
                    <a:gd name="connsiteX10" fmla="*/ 1011689 w 2552281"/>
                    <a:gd name="connsiteY10" fmla="*/ 1453815 h 3667648"/>
                    <a:gd name="connsiteX11" fmla="*/ 1096315 w 2552281"/>
                    <a:gd name="connsiteY11" fmla="*/ 1462296 h 3667648"/>
                    <a:gd name="connsiteX12" fmla="*/ 1107410 w 2552281"/>
                    <a:gd name="connsiteY12" fmla="*/ 1623592 h 3667648"/>
                    <a:gd name="connsiteX13" fmla="*/ 1000595 w 2552281"/>
                    <a:gd name="connsiteY13" fmla="*/ 1617784 h 3667648"/>
                    <a:gd name="connsiteX14" fmla="*/ 1014883 w 2552281"/>
                    <a:gd name="connsiteY14" fmla="*/ 2301072 h 3667648"/>
                    <a:gd name="connsiteX15" fmla="*/ 1828800 w 2552281"/>
                    <a:gd name="connsiteY15" fmla="*/ 2301072 h 3667648"/>
                    <a:gd name="connsiteX16" fmla="*/ 1436914 w 2552281"/>
                    <a:gd name="connsiteY16" fmla="*/ 10048 h 3667648"/>
                    <a:gd name="connsiteX17" fmla="*/ 1557494 w 2552281"/>
                    <a:gd name="connsiteY17" fmla="*/ 0 h 3667648"/>
                    <a:gd name="connsiteX18" fmla="*/ 1647929 w 2552281"/>
                    <a:gd name="connsiteY18" fmla="*/ 20096 h 3667648"/>
                    <a:gd name="connsiteX19" fmla="*/ 1708219 w 2552281"/>
                    <a:gd name="connsiteY19" fmla="*/ 0 h 3667648"/>
                    <a:gd name="connsiteX20" fmla="*/ 1868993 w 2552281"/>
                    <a:gd name="connsiteY20" fmla="*/ 773723 h 3667648"/>
                    <a:gd name="connsiteX21" fmla="*/ 1909186 w 2552281"/>
                    <a:gd name="connsiteY21" fmla="*/ 803868 h 3667648"/>
                    <a:gd name="connsiteX22" fmla="*/ 1979525 w 2552281"/>
                    <a:gd name="connsiteY22" fmla="*/ 1014883 h 3667648"/>
                    <a:gd name="connsiteX23" fmla="*/ 1939331 w 2552281"/>
                    <a:gd name="connsiteY23" fmla="*/ 1125415 h 3667648"/>
                    <a:gd name="connsiteX24" fmla="*/ 2210637 w 2552281"/>
                    <a:gd name="connsiteY24" fmla="*/ 1185705 h 3667648"/>
                    <a:gd name="connsiteX25" fmla="*/ 2180492 w 2552281"/>
                    <a:gd name="connsiteY25" fmla="*/ 1336430 h 3667648"/>
                    <a:gd name="connsiteX26" fmla="*/ 2301072 w 2552281"/>
                    <a:gd name="connsiteY26" fmla="*/ 1527349 h 3667648"/>
                    <a:gd name="connsiteX27" fmla="*/ 2190540 w 2552281"/>
                    <a:gd name="connsiteY27" fmla="*/ 1607736 h 3667648"/>
                    <a:gd name="connsiteX28" fmla="*/ 2280975 w 2552281"/>
                    <a:gd name="connsiteY28" fmla="*/ 1818751 h 3667648"/>
                    <a:gd name="connsiteX29" fmla="*/ 2421652 w 2552281"/>
                    <a:gd name="connsiteY29" fmla="*/ 1788606 h 3667648"/>
                    <a:gd name="connsiteX30" fmla="*/ 2552281 w 2552281"/>
                    <a:gd name="connsiteY30" fmla="*/ 1989573 h 3667648"/>
                    <a:gd name="connsiteX31" fmla="*/ 2411604 w 2552281"/>
                    <a:gd name="connsiteY31" fmla="*/ 2059912 h 3667648"/>
                    <a:gd name="connsiteX32" fmla="*/ 2331217 w 2552281"/>
                    <a:gd name="connsiteY32" fmla="*/ 2351314 h 3667648"/>
                    <a:gd name="connsiteX33" fmla="*/ 2160395 w 2552281"/>
                    <a:gd name="connsiteY33" fmla="*/ 2351314 h 3667648"/>
                    <a:gd name="connsiteX34" fmla="*/ 2250830 w 2552281"/>
                    <a:gd name="connsiteY34" fmla="*/ 2783393 h 3667648"/>
                    <a:gd name="connsiteX35" fmla="*/ 2160395 w 2552281"/>
                    <a:gd name="connsiteY35" fmla="*/ 2783393 h 3667648"/>
                    <a:gd name="connsiteX36" fmla="*/ 2150347 w 2552281"/>
                    <a:gd name="connsiteY36" fmla="*/ 2964263 h 3667648"/>
                    <a:gd name="connsiteX37" fmla="*/ 2130250 w 2552281"/>
                    <a:gd name="connsiteY37" fmla="*/ 3044650 h 3667648"/>
                    <a:gd name="connsiteX38" fmla="*/ 2230734 w 2552281"/>
                    <a:gd name="connsiteY38" fmla="*/ 3064747 h 3667648"/>
                    <a:gd name="connsiteX39" fmla="*/ 2210637 w 2552281"/>
                    <a:gd name="connsiteY39" fmla="*/ 3305907 h 3667648"/>
                    <a:gd name="connsiteX40" fmla="*/ 1959428 w 2552281"/>
                    <a:gd name="connsiteY40" fmla="*/ 3305907 h 3667648"/>
                    <a:gd name="connsiteX41" fmla="*/ 2019718 w 2552281"/>
                    <a:gd name="connsiteY41" fmla="*/ 3647551 h 3667648"/>
                    <a:gd name="connsiteX42" fmla="*/ 1567542 w 2552281"/>
                    <a:gd name="connsiteY42" fmla="*/ 3667648 h 3667648"/>
                    <a:gd name="connsiteX43" fmla="*/ 1567542 w 2552281"/>
                    <a:gd name="connsiteY43" fmla="*/ 3315956 h 3667648"/>
                    <a:gd name="connsiteX44" fmla="*/ 1256044 w 2552281"/>
                    <a:gd name="connsiteY44" fmla="*/ 3305907 h 3667648"/>
                    <a:gd name="connsiteX45" fmla="*/ 1256044 w 2552281"/>
                    <a:gd name="connsiteY45" fmla="*/ 3135085 h 3667648"/>
                    <a:gd name="connsiteX46" fmla="*/ 1215850 w 2552281"/>
                    <a:gd name="connsiteY46" fmla="*/ 3135085 h 3667648"/>
                    <a:gd name="connsiteX47" fmla="*/ 1195753 w 2552281"/>
                    <a:gd name="connsiteY47" fmla="*/ 3125037 h 3667648"/>
                    <a:gd name="connsiteX48" fmla="*/ 1115367 w 2552281"/>
                    <a:gd name="connsiteY48" fmla="*/ 3275762 h 3667648"/>
                    <a:gd name="connsiteX49" fmla="*/ 301450 w 2552281"/>
                    <a:gd name="connsiteY49" fmla="*/ 2592474 h 3667648"/>
                    <a:gd name="connsiteX50" fmla="*/ 10048 w 2552281"/>
                    <a:gd name="connsiteY50" fmla="*/ 2401556 h 3667648"/>
                    <a:gd name="connsiteX51" fmla="*/ 291402 w 2552281"/>
                    <a:gd name="connsiteY51" fmla="*/ 2381459 h 3667648"/>
                    <a:gd name="connsiteX52" fmla="*/ 291402 w 2552281"/>
                    <a:gd name="connsiteY52" fmla="*/ 2291024 h 3667648"/>
                    <a:gd name="connsiteX53" fmla="*/ 653142 w 2552281"/>
                    <a:gd name="connsiteY53" fmla="*/ 2311120 h 3667648"/>
                    <a:gd name="connsiteX54" fmla="*/ 653142 w 2552281"/>
                    <a:gd name="connsiteY54" fmla="*/ 1959428 h 3667648"/>
                    <a:gd name="connsiteX55" fmla="*/ 693336 w 2552281"/>
                    <a:gd name="connsiteY55" fmla="*/ 1949380 h 3667648"/>
                    <a:gd name="connsiteX56" fmla="*/ 522514 w 2552281"/>
                    <a:gd name="connsiteY56" fmla="*/ 1497204 h 3667648"/>
                    <a:gd name="connsiteX57" fmla="*/ 291402 w 2552281"/>
                    <a:gd name="connsiteY57" fmla="*/ 1266092 h 3667648"/>
                    <a:gd name="connsiteX58" fmla="*/ 80386 w 2552281"/>
                    <a:gd name="connsiteY58" fmla="*/ 773723 h 3667648"/>
                    <a:gd name="connsiteX59" fmla="*/ 0 w 2552281"/>
                    <a:gd name="connsiteY59" fmla="*/ 602901 h 3667648"/>
                    <a:gd name="connsiteX0" fmla="*/ 63949 w 2542233"/>
                    <a:gd name="connsiteY0" fmla="*/ 608187 h 3667648"/>
                    <a:gd name="connsiteX1" fmla="*/ 974690 w 2542233"/>
                    <a:gd name="connsiteY1" fmla="*/ 592852 h 3667648"/>
                    <a:gd name="connsiteX2" fmla="*/ 984738 w 2542233"/>
                    <a:gd name="connsiteY2" fmla="*/ 272350 h 3667648"/>
                    <a:gd name="connsiteX3" fmla="*/ 1247564 w 2542233"/>
                    <a:gd name="connsiteY3" fmla="*/ 282921 h 3667648"/>
                    <a:gd name="connsiteX4" fmla="*/ 1236992 w 2542233"/>
                    <a:gd name="connsiteY4" fmla="*/ 352737 h 3667648"/>
                    <a:gd name="connsiteX5" fmla="*/ 1145512 w 2542233"/>
                    <a:gd name="connsiteY5" fmla="*/ 341644 h 3667648"/>
                    <a:gd name="connsiteX6" fmla="*/ 1151321 w 2542233"/>
                    <a:gd name="connsiteY6" fmla="*/ 447412 h 3667648"/>
                    <a:gd name="connsiteX7" fmla="*/ 1327428 w 2542233"/>
                    <a:gd name="connsiteY7" fmla="*/ 452699 h 3667648"/>
                    <a:gd name="connsiteX8" fmla="*/ 1322143 w 2542233"/>
                    <a:gd name="connsiteY8" fmla="*/ 609232 h 3667648"/>
                    <a:gd name="connsiteX9" fmla="*/ 985784 w 2542233"/>
                    <a:gd name="connsiteY9" fmla="*/ 623520 h 3667648"/>
                    <a:gd name="connsiteX10" fmla="*/ 1001641 w 2542233"/>
                    <a:gd name="connsiteY10" fmla="*/ 1453815 h 3667648"/>
                    <a:gd name="connsiteX11" fmla="*/ 1086267 w 2542233"/>
                    <a:gd name="connsiteY11" fmla="*/ 1462296 h 3667648"/>
                    <a:gd name="connsiteX12" fmla="*/ 1097362 w 2542233"/>
                    <a:gd name="connsiteY12" fmla="*/ 1623592 h 3667648"/>
                    <a:gd name="connsiteX13" fmla="*/ 990547 w 2542233"/>
                    <a:gd name="connsiteY13" fmla="*/ 1617784 h 3667648"/>
                    <a:gd name="connsiteX14" fmla="*/ 1004835 w 2542233"/>
                    <a:gd name="connsiteY14" fmla="*/ 2301072 h 3667648"/>
                    <a:gd name="connsiteX15" fmla="*/ 1818752 w 2542233"/>
                    <a:gd name="connsiteY15" fmla="*/ 2301072 h 3667648"/>
                    <a:gd name="connsiteX16" fmla="*/ 1426866 w 2542233"/>
                    <a:gd name="connsiteY16" fmla="*/ 10048 h 3667648"/>
                    <a:gd name="connsiteX17" fmla="*/ 1547446 w 2542233"/>
                    <a:gd name="connsiteY17" fmla="*/ 0 h 3667648"/>
                    <a:gd name="connsiteX18" fmla="*/ 1637881 w 2542233"/>
                    <a:gd name="connsiteY18" fmla="*/ 20096 h 3667648"/>
                    <a:gd name="connsiteX19" fmla="*/ 1698171 w 2542233"/>
                    <a:gd name="connsiteY19" fmla="*/ 0 h 3667648"/>
                    <a:gd name="connsiteX20" fmla="*/ 1858945 w 2542233"/>
                    <a:gd name="connsiteY20" fmla="*/ 773723 h 3667648"/>
                    <a:gd name="connsiteX21" fmla="*/ 1899138 w 2542233"/>
                    <a:gd name="connsiteY21" fmla="*/ 803868 h 3667648"/>
                    <a:gd name="connsiteX22" fmla="*/ 1969477 w 2542233"/>
                    <a:gd name="connsiteY22" fmla="*/ 1014883 h 3667648"/>
                    <a:gd name="connsiteX23" fmla="*/ 1929283 w 2542233"/>
                    <a:gd name="connsiteY23" fmla="*/ 1125415 h 3667648"/>
                    <a:gd name="connsiteX24" fmla="*/ 2200589 w 2542233"/>
                    <a:gd name="connsiteY24" fmla="*/ 1185705 h 3667648"/>
                    <a:gd name="connsiteX25" fmla="*/ 2170444 w 2542233"/>
                    <a:gd name="connsiteY25" fmla="*/ 1336430 h 3667648"/>
                    <a:gd name="connsiteX26" fmla="*/ 2291024 w 2542233"/>
                    <a:gd name="connsiteY26" fmla="*/ 1527349 h 3667648"/>
                    <a:gd name="connsiteX27" fmla="*/ 2180492 w 2542233"/>
                    <a:gd name="connsiteY27" fmla="*/ 1607736 h 3667648"/>
                    <a:gd name="connsiteX28" fmla="*/ 2270927 w 2542233"/>
                    <a:gd name="connsiteY28" fmla="*/ 1818751 h 3667648"/>
                    <a:gd name="connsiteX29" fmla="*/ 2411604 w 2542233"/>
                    <a:gd name="connsiteY29" fmla="*/ 1788606 h 3667648"/>
                    <a:gd name="connsiteX30" fmla="*/ 2542233 w 2542233"/>
                    <a:gd name="connsiteY30" fmla="*/ 1989573 h 3667648"/>
                    <a:gd name="connsiteX31" fmla="*/ 2401556 w 2542233"/>
                    <a:gd name="connsiteY31" fmla="*/ 2059912 h 3667648"/>
                    <a:gd name="connsiteX32" fmla="*/ 2321169 w 2542233"/>
                    <a:gd name="connsiteY32" fmla="*/ 2351314 h 3667648"/>
                    <a:gd name="connsiteX33" fmla="*/ 2150347 w 2542233"/>
                    <a:gd name="connsiteY33" fmla="*/ 2351314 h 3667648"/>
                    <a:gd name="connsiteX34" fmla="*/ 2240782 w 2542233"/>
                    <a:gd name="connsiteY34" fmla="*/ 2783393 h 3667648"/>
                    <a:gd name="connsiteX35" fmla="*/ 2150347 w 2542233"/>
                    <a:gd name="connsiteY35" fmla="*/ 2783393 h 3667648"/>
                    <a:gd name="connsiteX36" fmla="*/ 2140299 w 2542233"/>
                    <a:gd name="connsiteY36" fmla="*/ 2964263 h 3667648"/>
                    <a:gd name="connsiteX37" fmla="*/ 2120202 w 2542233"/>
                    <a:gd name="connsiteY37" fmla="*/ 3044650 h 3667648"/>
                    <a:gd name="connsiteX38" fmla="*/ 2220686 w 2542233"/>
                    <a:gd name="connsiteY38" fmla="*/ 3064747 h 3667648"/>
                    <a:gd name="connsiteX39" fmla="*/ 2200589 w 2542233"/>
                    <a:gd name="connsiteY39" fmla="*/ 3305907 h 3667648"/>
                    <a:gd name="connsiteX40" fmla="*/ 1949380 w 2542233"/>
                    <a:gd name="connsiteY40" fmla="*/ 3305907 h 3667648"/>
                    <a:gd name="connsiteX41" fmla="*/ 2009670 w 2542233"/>
                    <a:gd name="connsiteY41" fmla="*/ 3647551 h 3667648"/>
                    <a:gd name="connsiteX42" fmla="*/ 1557494 w 2542233"/>
                    <a:gd name="connsiteY42" fmla="*/ 3667648 h 3667648"/>
                    <a:gd name="connsiteX43" fmla="*/ 1557494 w 2542233"/>
                    <a:gd name="connsiteY43" fmla="*/ 3315956 h 3667648"/>
                    <a:gd name="connsiteX44" fmla="*/ 1245996 w 2542233"/>
                    <a:gd name="connsiteY44" fmla="*/ 3305907 h 3667648"/>
                    <a:gd name="connsiteX45" fmla="*/ 1245996 w 2542233"/>
                    <a:gd name="connsiteY45" fmla="*/ 3135085 h 3667648"/>
                    <a:gd name="connsiteX46" fmla="*/ 1205802 w 2542233"/>
                    <a:gd name="connsiteY46" fmla="*/ 3135085 h 3667648"/>
                    <a:gd name="connsiteX47" fmla="*/ 1185705 w 2542233"/>
                    <a:gd name="connsiteY47" fmla="*/ 3125037 h 3667648"/>
                    <a:gd name="connsiteX48" fmla="*/ 1105319 w 2542233"/>
                    <a:gd name="connsiteY48" fmla="*/ 3275762 h 3667648"/>
                    <a:gd name="connsiteX49" fmla="*/ 291402 w 2542233"/>
                    <a:gd name="connsiteY49" fmla="*/ 2592474 h 3667648"/>
                    <a:gd name="connsiteX50" fmla="*/ 0 w 2542233"/>
                    <a:gd name="connsiteY50" fmla="*/ 2401556 h 3667648"/>
                    <a:gd name="connsiteX51" fmla="*/ 281354 w 2542233"/>
                    <a:gd name="connsiteY51" fmla="*/ 2381459 h 3667648"/>
                    <a:gd name="connsiteX52" fmla="*/ 281354 w 2542233"/>
                    <a:gd name="connsiteY52" fmla="*/ 2291024 h 3667648"/>
                    <a:gd name="connsiteX53" fmla="*/ 643094 w 2542233"/>
                    <a:gd name="connsiteY53" fmla="*/ 2311120 h 3667648"/>
                    <a:gd name="connsiteX54" fmla="*/ 643094 w 2542233"/>
                    <a:gd name="connsiteY54" fmla="*/ 1959428 h 3667648"/>
                    <a:gd name="connsiteX55" fmla="*/ 683288 w 2542233"/>
                    <a:gd name="connsiteY55" fmla="*/ 1949380 h 3667648"/>
                    <a:gd name="connsiteX56" fmla="*/ 512466 w 2542233"/>
                    <a:gd name="connsiteY56" fmla="*/ 1497204 h 3667648"/>
                    <a:gd name="connsiteX57" fmla="*/ 281354 w 2542233"/>
                    <a:gd name="connsiteY57" fmla="*/ 1266092 h 3667648"/>
                    <a:gd name="connsiteX58" fmla="*/ 70338 w 2542233"/>
                    <a:gd name="connsiteY58" fmla="*/ 773723 h 3667648"/>
                    <a:gd name="connsiteX59" fmla="*/ 63949 w 2542233"/>
                    <a:gd name="connsiteY59" fmla="*/ 608187 h 3667648"/>
                    <a:gd name="connsiteX0" fmla="*/ 63949 w 2542233"/>
                    <a:gd name="connsiteY0" fmla="*/ 608187 h 3667648"/>
                    <a:gd name="connsiteX1" fmla="*/ 974690 w 2542233"/>
                    <a:gd name="connsiteY1" fmla="*/ 592852 h 3667648"/>
                    <a:gd name="connsiteX2" fmla="*/ 984738 w 2542233"/>
                    <a:gd name="connsiteY2" fmla="*/ 272350 h 3667648"/>
                    <a:gd name="connsiteX3" fmla="*/ 1247564 w 2542233"/>
                    <a:gd name="connsiteY3" fmla="*/ 282921 h 3667648"/>
                    <a:gd name="connsiteX4" fmla="*/ 1236992 w 2542233"/>
                    <a:gd name="connsiteY4" fmla="*/ 352737 h 3667648"/>
                    <a:gd name="connsiteX5" fmla="*/ 1145512 w 2542233"/>
                    <a:gd name="connsiteY5" fmla="*/ 341644 h 3667648"/>
                    <a:gd name="connsiteX6" fmla="*/ 1151321 w 2542233"/>
                    <a:gd name="connsiteY6" fmla="*/ 447412 h 3667648"/>
                    <a:gd name="connsiteX7" fmla="*/ 1327428 w 2542233"/>
                    <a:gd name="connsiteY7" fmla="*/ 452699 h 3667648"/>
                    <a:gd name="connsiteX8" fmla="*/ 1322143 w 2542233"/>
                    <a:gd name="connsiteY8" fmla="*/ 609232 h 3667648"/>
                    <a:gd name="connsiteX9" fmla="*/ 985784 w 2542233"/>
                    <a:gd name="connsiteY9" fmla="*/ 623520 h 3667648"/>
                    <a:gd name="connsiteX10" fmla="*/ 1001641 w 2542233"/>
                    <a:gd name="connsiteY10" fmla="*/ 1453815 h 3667648"/>
                    <a:gd name="connsiteX11" fmla="*/ 1086267 w 2542233"/>
                    <a:gd name="connsiteY11" fmla="*/ 1462296 h 3667648"/>
                    <a:gd name="connsiteX12" fmla="*/ 1097362 w 2542233"/>
                    <a:gd name="connsiteY12" fmla="*/ 1623592 h 3667648"/>
                    <a:gd name="connsiteX13" fmla="*/ 990547 w 2542233"/>
                    <a:gd name="connsiteY13" fmla="*/ 1617784 h 3667648"/>
                    <a:gd name="connsiteX14" fmla="*/ 1004835 w 2542233"/>
                    <a:gd name="connsiteY14" fmla="*/ 2301072 h 3667648"/>
                    <a:gd name="connsiteX15" fmla="*/ 1818752 w 2542233"/>
                    <a:gd name="connsiteY15" fmla="*/ 2301072 h 3667648"/>
                    <a:gd name="connsiteX16" fmla="*/ 1426866 w 2542233"/>
                    <a:gd name="connsiteY16" fmla="*/ 10048 h 3667648"/>
                    <a:gd name="connsiteX17" fmla="*/ 1547446 w 2542233"/>
                    <a:gd name="connsiteY17" fmla="*/ 0 h 3667648"/>
                    <a:gd name="connsiteX18" fmla="*/ 1637881 w 2542233"/>
                    <a:gd name="connsiteY18" fmla="*/ 20096 h 3667648"/>
                    <a:gd name="connsiteX19" fmla="*/ 1698171 w 2542233"/>
                    <a:gd name="connsiteY19" fmla="*/ 0 h 3667648"/>
                    <a:gd name="connsiteX20" fmla="*/ 1858945 w 2542233"/>
                    <a:gd name="connsiteY20" fmla="*/ 773723 h 3667648"/>
                    <a:gd name="connsiteX21" fmla="*/ 1899138 w 2542233"/>
                    <a:gd name="connsiteY21" fmla="*/ 803868 h 3667648"/>
                    <a:gd name="connsiteX22" fmla="*/ 1969477 w 2542233"/>
                    <a:gd name="connsiteY22" fmla="*/ 1014883 h 3667648"/>
                    <a:gd name="connsiteX23" fmla="*/ 1929283 w 2542233"/>
                    <a:gd name="connsiteY23" fmla="*/ 1125415 h 3667648"/>
                    <a:gd name="connsiteX24" fmla="*/ 2200589 w 2542233"/>
                    <a:gd name="connsiteY24" fmla="*/ 1185705 h 3667648"/>
                    <a:gd name="connsiteX25" fmla="*/ 2170444 w 2542233"/>
                    <a:gd name="connsiteY25" fmla="*/ 1336430 h 3667648"/>
                    <a:gd name="connsiteX26" fmla="*/ 2291024 w 2542233"/>
                    <a:gd name="connsiteY26" fmla="*/ 1527349 h 3667648"/>
                    <a:gd name="connsiteX27" fmla="*/ 2180492 w 2542233"/>
                    <a:gd name="connsiteY27" fmla="*/ 1607736 h 3667648"/>
                    <a:gd name="connsiteX28" fmla="*/ 2270927 w 2542233"/>
                    <a:gd name="connsiteY28" fmla="*/ 1818751 h 3667648"/>
                    <a:gd name="connsiteX29" fmla="*/ 2411604 w 2542233"/>
                    <a:gd name="connsiteY29" fmla="*/ 1788606 h 3667648"/>
                    <a:gd name="connsiteX30" fmla="*/ 2542233 w 2542233"/>
                    <a:gd name="connsiteY30" fmla="*/ 1989573 h 3667648"/>
                    <a:gd name="connsiteX31" fmla="*/ 2401556 w 2542233"/>
                    <a:gd name="connsiteY31" fmla="*/ 2059912 h 3667648"/>
                    <a:gd name="connsiteX32" fmla="*/ 2321169 w 2542233"/>
                    <a:gd name="connsiteY32" fmla="*/ 2351314 h 3667648"/>
                    <a:gd name="connsiteX33" fmla="*/ 2150347 w 2542233"/>
                    <a:gd name="connsiteY33" fmla="*/ 2351314 h 3667648"/>
                    <a:gd name="connsiteX34" fmla="*/ 2240782 w 2542233"/>
                    <a:gd name="connsiteY34" fmla="*/ 2783393 h 3667648"/>
                    <a:gd name="connsiteX35" fmla="*/ 2150347 w 2542233"/>
                    <a:gd name="connsiteY35" fmla="*/ 2783393 h 3667648"/>
                    <a:gd name="connsiteX36" fmla="*/ 2140299 w 2542233"/>
                    <a:gd name="connsiteY36" fmla="*/ 2964263 h 3667648"/>
                    <a:gd name="connsiteX37" fmla="*/ 2120202 w 2542233"/>
                    <a:gd name="connsiteY37" fmla="*/ 3044650 h 3667648"/>
                    <a:gd name="connsiteX38" fmla="*/ 2220686 w 2542233"/>
                    <a:gd name="connsiteY38" fmla="*/ 3064747 h 3667648"/>
                    <a:gd name="connsiteX39" fmla="*/ 2200589 w 2542233"/>
                    <a:gd name="connsiteY39" fmla="*/ 3305907 h 3667648"/>
                    <a:gd name="connsiteX40" fmla="*/ 1949380 w 2542233"/>
                    <a:gd name="connsiteY40" fmla="*/ 3305907 h 3667648"/>
                    <a:gd name="connsiteX41" fmla="*/ 2009670 w 2542233"/>
                    <a:gd name="connsiteY41" fmla="*/ 3647551 h 3667648"/>
                    <a:gd name="connsiteX42" fmla="*/ 1557494 w 2542233"/>
                    <a:gd name="connsiteY42" fmla="*/ 3667648 h 3667648"/>
                    <a:gd name="connsiteX43" fmla="*/ 1557494 w 2542233"/>
                    <a:gd name="connsiteY43" fmla="*/ 3315956 h 3667648"/>
                    <a:gd name="connsiteX44" fmla="*/ 1245996 w 2542233"/>
                    <a:gd name="connsiteY44" fmla="*/ 3305907 h 3667648"/>
                    <a:gd name="connsiteX45" fmla="*/ 1245996 w 2542233"/>
                    <a:gd name="connsiteY45" fmla="*/ 3135085 h 3667648"/>
                    <a:gd name="connsiteX46" fmla="*/ 1205802 w 2542233"/>
                    <a:gd name="connsiteY46" fmla="*/ 3135085 h 3667648"/>
                    <a:gd name="connsiteX47" fmla="*/ 1185705 w 2542233"/>
                    <a:gd name="connsiteY47" fmla="*/ 3125037 h 3667648"/>
                    <a:gd name="connsiteX48" fmla="*/ 1105319 w 2542233"/>
                    <a:gd name="connsiteY48" fmla="*/ 3275762 h 3667648"/>
                    <a:gd name="connsiteX49" fmla="*/ 291402 w 2542233"/>
                    <a:gd name="connsiteY49" fmla="*/ 2592474 h 3667648"/>
                    <a:gd name="connsiteX50" fmla="*/ 0 w 2542233"/>
                    <a:gd name="connsiteY50" fmla="*/ 2401556 h 3667648"/>
                    <a:gd name="connsiteX51" fmla="*/ 281354 w 2542233"/>
                    <a:gd name="connsiteY51" fmla="*/ 2381459 h 3667648"/>
                    <a:gd name="connsiteX52" fmla="*/ 281354 w 2542233"/>
                    <a:gd name="connsiteY52" fmla="*/ 2291024 h 3667648"/>
                    <a:gd name="connsiteX53" fmla="*/ 643094 w 2542233"/>
                    <a:gd name="connsiteY53" fmla="*/ 2311120 h 3667648"/>
                    <a:gd name="connsiteX54" fmla="*/ 643094 w 2542233"/>
                    <a:gd name="connsiteY54" fmla="*/ 1959428 h 3667648"/>
                    <a:gd name="connsiteX55" fmla="*/ 683288 w 2542233"/>
                    <a:gd name="connsiteY55" fmla="*/ 1949380 h 3667648"/>
                    <a:gd name="connsiteX56" fmla="*/ 512466 w 2542233"/>
                    <a:gd name="connsiteY56" fmla="*/ 1497204 h 3667648"/>
                    <a:gd name="connsiteX57" fmla="*/ 281354 w 2542233"/>
                    <a:gd name="connsiteY57" fmla="*/ 1266092 h 3667648"/>
                    <a:gd name="connsiteX58" fmla="*/ 123194 w 2542233"/>
                    <a:gd name="connsiteY58" fmla="*/ 784294 h 3667648"/>
                    <a:gd name="connsiteX59" fmla="*/ 63949 w 2542233"/>
                    <a:gd name="connsiteY59" fmla="*/ 608187 h 3667648"/>
                    <a:gd name="connsiteX0" fmla="*/ 63949 w 2542233"/>
                    <a:gd name="connsiteY0" fmla="*/ 608187 h 3667648"/>
                    <a:gd name="connsiteX1" fmla="*/ 974690 w 2542233"/>
                    <a:gd name="connsiteY1" fmla="*/ 592852 h 3667648"/>
                    <a:gd name="connsiteX2" fmla="*/ 984738 w 2542233"/>
                    <a:gd name="connsiteY2" fmla="*/ 272350 h 3667648"/>
                    <a:gd name="connsiteX3" fmla="*/ 1247564 w 2542233"/>
                    <a:gd name="connsiteY3" fmla="*/ 282921 h 3667648"/>
                    <a:gd name="connsiteX4" fmla="*/ 1236992 w 2542233"/>
                    <a:gd name="connsiteY4" fmla="*/ 352737 h 3667648"/>
                    <a:gd name="connsiteX5" fmla="*/ 1145512 w 2542233"/>
                    <a:gd name="connsiteY5" fmla="*/ 341644 h 3667648"/>
                    <a:gd name="connsiteX6" fmla="*/ 1151321 w 2542233"/>
                    <a:gd name="connsiteY6" fmla="*/ 447412 h 3667648"/>
                    <a:gd name="connsiteX7" fmla="*/ 1327428 w 2542233"/>
                    <a:gd name="connsiteY7" fmla="*/ 452699 h 3667648"/>
                    <a:gd name="connsiteX8" fmla="*/ 1322143 w 2542233"/>
                    <a:gd name="connsiteY8" fmla="*/ 609232 h 3667648"/>
                    <a:gd name="connsiteX9" fmla="*/ 985784 w 2542233"/>
                    <a:gd name="connsiteY9" fmla="*/ 623520 h 3667648"/>
                    <a:gd name="connsiteX10" fmla="*/ 1001641 w 2542233"/>
                    <a:gd name="connsiteY10" fmla="*/ 1453815 h 3667648"/>
                    <a:gd name="connsiteX11" fmla="*/ 1086267 w 2542233"/>
                    <a:gd name="connsiteY11" fmla="*/ 1462296 h 3667648"/>
                    <a:gd name="connsiteX12" fmla="*/ 1097362 w 2542233"/>
                    <a:gd name="connsiteY12" fmla="*/ 1623592 h 3667648"/>
                    <a:gd name="connsiteX13" fmla="*/ 990547 w 2542233"/>
                    <a:gd name="connsiteY13" fmla="*/ 1617784 h 3667648"/>
                    <a:gd name="connsiteX14" fmla="*/ 1004835 w 2542233"/>
                    <a:gd name="connsiteY14" fmla="*/ 2301072 h 3667648"/>
                    <a:gd name="connsiteX15" fmla="*/ 1818752 w 2542233"/>
                    <a:gd name="connsiteY15" fmla="*/ 2301072 h 3667648"/>
                    <a:gd name="connsiteX16" fmla="*/ 1426866 w 2542233"/>
                    <a:gd name="connsiteY16" fmla="*/ 10048 h 3667648"/>
                    <a:gd name="connsiteX17" fmla="*/ 1547446 w 2542233"/>
                    <a:gd name="connsiteY17" fmla="*/ 0 h 3667648"/>
                    <a:gd name="connsiteX18" fmla="*/ 1637881 w 2542233"/>
                    <a:gd name="connsiteY18" fmla="*/ 20096 h 3667648"/>
                    <a:gd name="connsiteX19" fmla="*/ 1698171 w 2542233"/>
                    <a:gd name="connsiteY19" fmla="*/ 0 h 3667648"/>
                    <a:gd name="connsiteX20" fmla="*/ 1858945 w 2542233"/>
                    <a:gd name="connsiteY20" fmla="*/ 773723 h 3667648"/>
                    <a:gd name="connsiteX21" fmla="*/ 1899138 w 2542233"/>
                    <a:gd name="connsiteY21" fmla="*/ 803868 h 3667648"/>
                    <a:gd name="connsiteX22" fmla="*/ 1969477 w 2542233"/>
                    <a:gd name="connsiteY22" fmla="*/ 1014883 h 3667648"/>
                    <a:gd name="connsiteX23" fmla="*/ 1929283 w 2542233"/>
                    <a:gd name="connsiteY23" fmla="*/ 1125415 h 3667648"/>
                    <a:gd name="connsiteX24" fmla="*/ 2200589 w 2542233"/>
                    <a:gd name="connsiteY24" fmla="*/ 1185705 h 3667648"/>
                    <a:gd name="connsiteX25" fmla="*/ 2170444 w 2542233"/>
                    <a:gd name="connsiteY25" fmla="*/ 1336430 h 3667648"/>
                    <a:gd name="connsiteX26" fmla="*/ 2291024 w 2542233"/>
                    <a:gd name="connsiteY26" fmla="*/ 1527349 h 3667648"/>
                    <a:gd name="connsiteX27" fmla="*/ 2180492 w 2542233"/>
                    <a:gd name="connsiteY27" fmla="*/ 1607736 h 3667648"/>
                    <a:gd name="connsiteX28" fmla="*/ 2270927 w 2542233"/>
                    <a:gd name="connsiteY28" fmla="*/ 1818751 h 3667648"/>
                    <a:gd name="connsiteX29" fmla="*/ 2411604 w 2542233"/>
                    <a:gd name="connsiteY29" fmla="*/ 1788606 h 3667648"/>
                    <a:gd name="connsiteX30" fmla="*/ 2542233 w 2542233"/>
                    <a:gd name="connsiteY30" fmla="*/ 1989573 h 3667648"/>
                    <a:gd name="connsiteX31" fmla="*/ 2401556 w 2542233"/>
                    <a:gd name="connsiteY31" fmla="*/ 2059912 h 3667648"/>
                    <a:gd name="connsiteX32" fmla="*/ 2321169 w 2542233"/>
                    <a:gd name="connsiteY32" fmla="*/ 2351314 h 3667648"/>
                    <a:gd name="connsiteX33" fmla="*/ 2150347 w 2542233"/>
                    <a:gd name="connsiteY33" fmla="*/ 2351314 h 3667648"/>
                    <a:gd name="connsiteX34" fmla="*/ 2240782 w 2542233"/>
                    <a:gd name="connsiteY34" fmla="*/ 2783393 h 3667648"/>
                    <a:gd name="connsiteX35" fmla="*/ 2150347 w 2542233"/>
                    <a:gd name="connsiteY35" fmla="*/ 2783393 h 3667648"/>
                    <a:gd name="connsiteX36" fmla="*/ 2140299 w 2542233"/>
                    <a:gd name="connsiteY36" fmla="*/ 2964263 h 3667648"/>
                    <a:gd name="connsiteX37" fmla="*/ 2120202 w 2542233"/>
                    <a:gd name="connsiteY37" fmla="*/ 3044650 h 3667648"/>
                    <a:gd name="connsiteX38" fmla="*/ 2220686 w 2542233"/>
                    <a:gd name="connsiteY38" fmla="*/ 3064747 h 3667648"/>
                    <a:gd name="connsiteX39" fmla="*/ 2200589 w 2542233"/>
                    <a:gd name="connsiteY39" fmla="*/ 3305907 h 3667648"/>
                    <a:gd name="connsiteX40" fmla="*/ 1949380 w 2542233"/>
                    <a:gd name="connsiteY40" fmla="*/ 3305907 h 3667648"/>
                    <a:gd name="connsiteX41" fmla="*/ 2009670 w 2542233"/>
                    <a:gd name="connsiteY41" fmla="*/ 3647551 h 3667648"/>
                    <a:gd name="connsiteX42" fmla="*/ 1557494 w 2542233"/>
                    <a:gd name="connsiteY42" fmla="*/ 3667648 h 3667648"/>
                    <a:gd name="connsiteX43" fmla="*/ 1557494 w 2542233"/>
                    <a:gd name="connsiteY43" fmla="*/ 3315956 h 3667648"/>
                    <a:gd name="connsiteX44" fmla="*/ 1245996 w 2542233"/>
                    <a:gd name="connsiteY44" fmla="*/ 3305907 h 3667648"/>
                    <a:gd name="connsiteX45" fmla="*/ 1245996 w 2542233"/>
                    <a:gd name="connsiteY45" fmla="*/ 3135085 h 3667648"/>
                    <a:gd name="connsiteX46" fmla="*/ 1205802 w 2542233"/>
                    <a:gd name="connsiteY46" fmla="*/ 3135085 h 3667648"/>
                    <a:gd name="connsiteX47" fmla="*/ 1185705 w 2542233"/>
                    <a:gd name="connsiteY47" fmla="*/ 3125037 h 3667648"/>
                    <a:gd name="connsiteX48" fmla="*/ 1105319 w 2542233"/>
                    <a:gd name="connsiteY48" fmla="*/ 3275762 h 3667648"/>
                    <a:gd name="connsiteX49" fmla="*/ 291402 w 2542233"/>
                    <a:gd name="connsiteY49" fmla="*/ 2592474 h 3667648"/>
                    <a:gd name="connsiteX50" fmla="*/ 0 w 2542233"/>
                    <a:gd name="connsiteY50" fmla="*/ 2401556 h 3667648"/>
                    <a:gd name="connsiteX51" fmla="*/ 281354 w 2542233"/>
                    <a:gd name="connsiteY51" fmla="*/ 2381459 h 3667648"/>
                    <a:gd name="connsiteX52" fmla="*/ 281354 w 2542233"/>
                    <a:gd name="connsiteY52" fmla="*/ 2291024 h 3667648"/>
                    <a:gd name="connsiteX53" fmla="*/ 643094 w 2542233"/>
                    <a:gd name="connsiteY53" fmla="*/ 2311120 h 3667648"/>
                    <a:gd name="connsiteX54" fmla="*/ 643094 w 2542233"/>
                    <a:gd name="connsiteY54" fmla="*/ 1959428 h 3667648"/>
                    <a:gd name="connsiteX55" fmla="*/ 683288 w 2542233"/>
                    <a:gd name="connsiteY55" fmla="*/ 1949380 h 3667648"/>
                    <a:gd name="connsiteX56" fmla="*/ 512466 w 2542233"/>
                    <a:gd name="connsiteY56" fmla="*/ 1497204 h 3667648"/>
                    <a:gd name="connsiteX57" fmla="*/ 334210 w 2542233"/>
                    <a:gd name="connsiteY57" fmla="*/ 1266092 h 3667648"/>
                    <a:gd name="connsiteX58" fmla="*/ 123194 w 2542233"/>
                    <a:gd name="connsiteY58" fmla="*/ 784294 h 3667648"/>
                    <a:gd name="connsiteX59" fmla="*/ 63949 w 2542233"/>
                    <a:gd name="connsiteY59" fmla="*/ 608187 h 3667648"/>
                    <a:gd name="connsiteX0" fmla="*/ 63949 w 2542233"/>
                    <a:gd name="connsiteY0" fmla="*/ 608187 h 3667648"/>
                    <a:gd name="connsiteX1" fmla="*/ 974690 w 2542233"/>
                    <a:gd name="connsiteY1" fmla="*/ 592852 h 3667648"/>
                    <a:gd name="connsiteX2" fmla="*/ 984738 w 2542233"/>
                    <a:gd name="connsiteY2" fmla="*/ 272350 h 3667648"/>
                    <a:gd name="connsiteX3" fmla="*/ 1247564 w 2542233"/>
                    <a:gd name="connsiteY3" fmla="*/ 282921 h 3667648"/>
                    <a:gd name="connsiteX4" fmla="*/ 1236992 w 2542233"/>
                    <a:gd name="connsiteY4" fmla="*/ 352737 h 3667648"/>
                    <a:gd name="connsiteX5" fmla="*/ 1145512 w 2542233"/>
                    <a:gd name="connsiteY5" fmla="*/ 341644 h 3667648"/>
                    <a:gd name="connsiteX6" fmla="*/ 1151321 w 2542233"/>
                    <a:gd name="connsiteY6" fmla="*/ 447412 h 3667648"/>
                    <a:gd name="connsiteX7" fmla="*/ 1327428 w 2542233"/>
                    <a:gd name="connsiteY7" fmla="*/ 452699 h 3667648"/>
                    <a:gd name="connsiteX8" fmla="*/ 1322143 w 2542233"/>
                    <a:gd name="connsiteY8" fmla="*/ 609232 h 3667648"/>
                    <a:gd name="connsiteX9" fmla="*/ 985784 w 2542233"/>
                    <a:gd name="connsiteY9" fmla="*/ 623520 h 3667648"/>
                    <a:gd name="connsiteX10" fmla="*/ 1001641 w 2542233"/>
                    <a:gd name="connsiteY10" fmla="*/ 1453815 h 3667648"/>
                    <a:gd name="connsiteX11" fmla="*/ 1086267 w 2542233"/>
                    <a:gd name="connsiteY11" fmla="*/ 1462296 h 3667648"/>
                    <a:gd name="connsiteX12" fmla="*/ 1097362 w 2542233"/>
                    <a:gd name="connsiteY12" fmla="*/ 1623592 h 3667648"/>
                    <a:gd name="connsiteX13" fmla="*/ 990547 w 2542233"/>
                    <a:gd name="connsiteY13" fmla="*/ 1617784 h 3667648"/>
                    <a:gd name="connsiteX14" fmla="*/ 1004835 w 2542233"/>
                    <a:gd name="connsiteY14" fmla="*/ 2301072 h 3667648"/>
                    <a:gd name="connsiteX15" fmla="*/ 1818752 w 2542233"/>
                    <a:gd name="connsiteY15" fmla="*/ 2301072 h 3667648"/>
                    <a:gd name="connsiteX16" fmla="*/ 1426866 w 2542233"/>
                    <a:gd name="connsiteY16" fmla="*/ 10048 h 3667648"/>
                    <a:gd name="connsiteX17" fmla="*/ 1547446 w 2542233"/>
                    <a:gd name="connsiteY17" fmla="*/ 0 h 3667648"/>
                    <a:gd name="connsiteX18" fmla="*/ 1637881 w 2542233"/>
                    <a:gd name="connsiteY18" fmla="*/ 20096 h 3667648"/>
                    <a:gd name="connsiteX19" fmla="*/ 1698171 w 2542233"/>
                    <a:gd name="connsiteY19" fmla="*/ 0 h 3667648"/>
                    <a:gd name="connsiteX20" fmla="*/ 1858945 w 2542233"/>
                    <a:gd name="connsiteY20" fmla="*/ 773723 h 3667648"/>
                    <a:gd name="connsiteX21" fmla="*/ 1899138 w 2542233"/>
                    <a:gd name="connsiteY21" fmla="*/ 803868 h 3667648"/>
                    <a:gd name="connsiteX22" fmla="*/ 1969477 w 2542233"/>
                    <a:gd name="connsiteY22" fmla="*/ 1014883 h 3667648"/>
                    <a:gd name="connsiteX23" fmla="*/ 1929283 w 2542233"/>
                    <a:gd name="connsiteY23" fmla="*/ 1125415 h 3667648"/>
                    <a:gd name="connsiteX24" fmla="*/ 2200589 w 2542233"/>
                    <a:gd name="connsiteY24" fmla="*/ 1185705 h 3667648"/>
                    <a:gd name="connsiteX25" fmla="*/ 2170444 w 2542233"/>
                    <a:gd name="connsiteY25" fmla="*/ 1336430 h 3667648"/>
                    <a:gd name="connsiteX26" fmla="*/ 2291024 w 2542233"/>
                    <a:gd name="connsiteY26" fmla="*/ 1527349 h 3667648"/>
                    <a:gd name="connsiteX27" fmla="*/ 2180492 w 2542233"/>
                    <a:gd name="connsiteY27" fmla="*/ 1607736 h 3667648"/>
                    <a:gd name="connsiteX28" fmla="*/ 2270927 w 2542233"/>
                    <a:gd name="connsiteY28" fmla="*/ 1818751 h 3667648"/>
                    <a:gd name="connsiteX29" fmla="*/ 2411604 w 2542233"/>
                    <a:gd name="connsiteY29" fmla="*/ 1788606 h 3667648"/>
                    <a:gd name="connsiteX30" fmla="*/ 2542233 w 2542233"/>
                    <a:gd name="connsiteY30" fmla="*/ 1989573 h 3667648"/>
                    <a:gd name="connsiteX31" fmla="*/ 2401556 w 2542233"/>
                    <a:gd name="connsiteY31" fmla="*/ 2059912 h 3667648"/>
                    <a:gd name="connsiteX32" fmla="*/ 2321169 w 2542233"/>
                    <a:gd name="connsiteY32" fmla="*/ 2351314 h 3667648"/>
                    <a:gd name="connsiteX33" fmla="*/ 2150347 w 2542233"/>
                    <a:gd name="connsiteY33" fmla="*/ 2351314 h 3667648"/>
                    <a:gd name="connsiteX34" fmla="*/ 2240782 w 2542233"/>
                    <a:gd name="connsiteY34" fmla="*/ 2783393 h 3667648"/>
                    <a:gd name="connsiteX35" fmla="*/ 2150347 w 2542233"/>
                    <a:gd name="connsiteY35" fmla="*/ 2783393 h 3667648"/>
                    <a:gd name="connsiteX36" fmla="*/ 2140299 w 2542233"/>
                    <a:gd name="connsiteY36" fmla="*/ 2964263 h 3667648"/>
                    <a:gd name="connsiteX37" fmla="*/ 2120202 w 2542233"/>
                    <a:gd name="connsiteY37" fmla="*/ 3044650 h 3667648"/>
                    <a:gd name="connsiteX38" fmla="*/ 2220686 w 2542233"/>
                    <a:gd name="connsiteY38" fmla="*/ 3064747 h 3667648"/>
                    <a:gd name="connsiteX39" fmla="*/ 2200589 w 2542233"/>
                    <a:gd name="connsiteY39" fmla="*/ 3305907 h 3667648"/>
                    <a:gd name="connsiteX40" fmla="*/ 1949380 w 2542233"/>
                    <a:gd name="connsiteY40" fmla="*/ 3305907 h 3667648"/>
                    <a:gd name="connsiteX41" fmla="*/ 2009670 w 2542233"/>
                    <a:gd name="connsiteY41" fmla="*/ 3647551 h 3667648"/>
                    <a:gd name="connsiteX42" fmla="*/ 1557494 w 2542233"/>
                    <a:gd name="connsiteY42" fmla="*/ 3667648 h 3667648"/>
                    <a:gd name="connsiteX43" fmla="*/ 1557494 w 2542233"/>
                    <a:gd name="connsiteY43" fmla="*/ 3315956 h 3667648"/>
                    <a:gd name="connsiteX44" fmla="*/ 1245996 w 2542233"/>
                    <a:gd name="connsiteY44" fmla="*/ 3305907 h 3667648"/>
                    <a:gd name="connsiteX45" fmla="*/ 1245996 w 2542233"/>
                    <a:gd name="connsiteY45" fmla="*/ 3135085 h 3667648"/>
                    <a:gd name="connsiteX46" fmla="*/ 1205802 w 2542233"/>
                    <a:gd name="connsiteY46" fmla="*/ 3135085 h 3667648"/>
                    <a:gd name="connsiteX47" fmla="*/ 1185705 w 2542233"/>
                    <a:gd name="connsiteY47" fmla="*/ 3125037 h 3667648"/>
                    <a:gd name="connsiteX48" fmla="*/ 1105319 w 2542233"/>
                    <a:gd name="connsiteY48" fmla="*/ 3275762 h 3667648"/>
                    <a:gd name="connsiteX49" fmla="*/ 291402 w 2542233"/>
                    <a:gd name="connsiteY49" fmla="*/ 2592474 h 3667648"/>
                    <a:gd name="connsiteX50" fmla="*/ 0 w 2542233"/>
                    <a:gd name="connsiteY50" fmla="*/ 2401556 h 3667648"/>
                    <a:gd name="connsiteX51" fmla="*/ 281354 w 2542233"/>
                    <a:gd name="connsiteY51" fmla="*/ 2381459 h 3667648"/>
                    <a:gd name="connsiteX52" fmla="*/ 281354 w 2542233"/>
                    <a:gd name="connsiteY52" fmla="*/ 2291024 h 3667648"/>
                    <a:gd name="connsiteX53" fmla="*/ 643094 w 2542233"/>
                    <a:gd name="connsiteY53" fmla="*/ 2311120 h 3667648"/>
                    <a:gd name="connsiteX54" fmla="*/ 643094 w 2542233"/>
                    <a:gd name="connsiteY54" fmla="*/ 1959428 h 3667648"/>
                    <a:gd name="connsiteX55" fmla="*/ 741429 w 2542233"/>
                    <a:gd name="connsiteY55" fmla="*/ 1954666 h 3667648"/>
                    <a:gd name="connsiteX56" fmla="*/ 512466 w 2542233"/>
                    <a:gd name="connsiteY56" fmla="*/ 1497204 h 3667648"/>
                    <a:gd name="connsiteX57" fmla="*/ 334210 w 2542233"/>
                    <a:gd name="connsiteY57" fmla="*/ 1266092 h 3667648"/>
                    <a:gd name="connsiteX58" fmla="*/ 123194 w 2542233"/>
                    <a:gd name="connsiteY58" fmla="*/ 784294 h 3667648"/>
                    <a:gd name="connsiteX59" fmla="*/ 63949 w 2542233"/>
                    <a:gd name="connsiteY59" fmla="*/ 608187 h 3667648"/>
                    <a:gd name="connsiteX0" fmla="*/ 63949 w 2542233"/>
                    <a:gd name="connsiteY0" fmla="*/ 608187 h 3667648"/>
                    <a:gd name="connsiteX1" fmla="*/ 974690 w 2542233"/>
                    <a:gd name="connsiteY1" fmla="*/ 592852 h 3667648"/>
                    <a:gd name="connsiteX2" fmla="*/ 984738 w 2542233"/>
                    <a:gd name="connsiteY2" fmla="*/ 272350 h 3667648"/>
                    <a:gd name="connsiteX3" fmla="*/ 1247564 w 2542233"/>
                    <a:gd name="connsiteY3" fmla="*/ 282921 h 3667648"/>
                    <a:gd name="connsiteX4" fmla="*/ 1236992 w 2542233"/>
                    <a:gd name="connsiteY4" fmla="*/ 352737 h 3667648"/>
                    <a:gd name="connsiteX5" fmla="*/ 1145512 w 2542233"/>
                    <a:gd name="connsiteY5" fmla="*/ 341644 h 3667648"/>
                    <a:gd name="connsiteX6" fmla="*/ 1151321 w 2542233"/>
                    <a:gd name="connsiteY6" fmla="*/ 447412 h 3667648"/>
                    <a:gd name="connsiteX7" fmla="*/ 1327428 w 2542233"/>
                    <a:gd name="connsiteY7" fmla="*/ 452699 h 3667648"/>
                    <a:gd name="connsiteX8" fmla="*/ 1322143 w 2542233"/>
                    <a:gd name="connsiteY8" fmla="*/ 609232 h 3667648"/>
                    <a:gd name="connsiteX9" fmla="*/ 985784 w 2542233"/>
                    <a:gd name="connsiteY9" fmla="*/ 623520 h 3667648"/>
                    <a:gd name="connsiteX10" fmla="*/ 1001641 w 2542233"/>
                    <a:gd name="connsiteY10" fmla="*/ 1453815 h 3667648"/>
                    <a:gd name="connsiteX11" fmla="*/ 1086267 w 2542233"/>
                    <a:gd name="connsiteY11" fmla="*/ 1462296 h 3667648"/>
                    <a:gd name="connsiteX12" fmla="*/ 1097362 w 2542233"/>
                    <a:gd name="connsiteY12" fmla="*/ 1623592 h 3667648"/>
                    <a:gd name="connsiteX13" fmla="*/ 990547 w 2542233"/>
                    <a:gd name="connsiteY13" fmla="*/ 1617784 h 3667648"/>
                    <a:gd name="connsiteX14" fmla="*/ 1004835 w 2542233"/>
                    <a:gd name="connsiteY14" fmla="*/ 2301072 h 3667648"/>
                    <a:gd name="connsiteX15" fmla="*/ 1818752 w 2542233"/>
                    <a:gd name="connsiteY15" fmla="*/ 2301072 h 3667648"/>
                    <a:gd name="connsiteX16" fmla="*/ 1426866 w 2542233"/>
                    <a:gd name="connsiteY16" fmla="*/ 10048 h 3667648"/>
                    <a:gd name="connsiteX17" fmla="*/ 1547446 w 2542233"/>
                    <a:gd name="connsiteY17" fmla="*/ 0 h 3667648"/>
                    <a:gd name="connsiteX18" fmla="*/ 1637881 w 2542233"/>
                    <a:gd name="connsiteY18" fmla="*/ 20096 h 3667648"/>
                    <a:gd name="connsiteX19" fmla="*/ 1698171 w 2542233"/>
                    <a:gd name="connsiteY19" fmla="*/ 0 h 3667648"/>
                    <a:gd name="connsiteX20" fmla="*/ 1858945 w 2542233"/>
                    <a:gd name="connsiteY20" fmla="*/ 773723 h 3667648"/>
                    <a:gd name="connsiteX21" fmla="*/ 1899138 w 2542233"/>
                    <a:gd name="connsiteY21" fmla="*/ 803868 h 3667648"/>
                    <a:gd name="connsiteX22" fmla="*/ 1969477 w 2542233"/>
                    <a:gd name="connsiteY22" fmla="*/ 1014883 h 3667648"/>
                    <a:gd name="connsiteX23" fmla="*/ 1929283 w 2542233"/>
                    <a:gd name="connsiteY23" fmla="*/ 1125415 h 3667648"/>
                    <a:gd name="connsiteX24" fmla="*/ 2200589 w 2542233"/>
                    <a:gd name="connsiteY24" fmla="*/ 1185705 h 3667648"/>
                    <a:gd name="connsiteX25" fmla="*/ 2170444 w 2542233"/>
                    <a:gd name="connsiteY25" fmla="*/ 1336430 h 3667648"/>
                    <a:gd name="connsiteX26" fmla="*/ 2291024 w 2542233"/>
                    <a:gd name="connsiteY26" fmla="*/ 1527349 h 3667648"/>
                    <a:gd name="connsiteX27" fmla="*/ 2180492 w 2542233"/>
                    <a:gd name="connsiteY27" fmla="*/ 1607736 h 3667648"/>
                    <a:gd name="connsiteX28" fmla="*/ 2270927 w 2542233"/>
                    <a:gd name="connsiteY28" fmla="*/ 1818751 h 3667648"/>
                    <a:gd name="connsiteX29" fmla="*/ 2411604 w 2542233"/>
                    <a:gd name="connsiteY29" fmla="*/ 1788606 h 3667648"/>
                    <a:gd name="connsiteX30" fmla="*/ 2542233 w 2542233"/>
                    <a:gd name="connsiteY30" fmla="*/ 1989573 h 3667648"/>
                    <a:gd name="connsiteX31" fmla="*/ 2401556 w 2542233"/>
                    <a:gd name="connsiteY31" fmla="*/ 2059912 h 3667648"/>
                    <a:gd name="connsiteX32" fmla="*/ 2321169 w 2542233"/>
                    <a:gd name="connsiteY32" fmla="*/ 2351314 h 3667648"/>
                    <a:gd name="connsiteX33" fmla="*/ 2150347 w 2542233"/>
                    <a:gd name="connsiteY33" fmla="*/ 2351314 h 3667648"/>
                    <a:gd name="connsiteX34" fmla="*/ 2240782 w 2542233"/>
                    <a:gd name="connsiteY34" fmla="*/ 2783393 h 3667648"/>
                    <a:gd name="connsiteX35" fmla="*/ 2150347 w 2542233"/>
                    <a:gd name="connsiteY35" fmla="*/ 2783393 h 3667648"/>
                    <a:gd name="connsiteX36" fmla="*/ 2140299 w 2542233"/>
                    <a:gd name="connsiteY36" fmla="*/ 2964263 h 3667648"/>
                    <a:gd name="connsiteX37" fmla="*/ 2120202 w 2542233"/>
                    <a:gd name="connsiteY37" fmla="*/ 3044650 h 3667648"/>
                    <a:gd name="connsiteX38" fmla="*/ 2220686 w 2542233"/>
                    <a:gd name="connsiteY38" fmla="*/ 3064747 h 3667648"/>
                    <a:gd name="connsiteX39" fmla="*/ 2200589 w 2542233"/>
                    <a:gd name="connsiteY39" fmla="*/ 3305907 h 3667648"/>
                    <a:gd name="connsiteX40" fmla="*/ 1949380 w 2542233"/>
                    <a:gd name="connsiteY40" fmla="*/ 3305907 h 3667648"/>
                    <a:gd name="connsiteX41" fmla="*/ 2009670 w 2542233"/>
                    <a:gd name="connsiteY41" fmla="*/ 3647551 h 3667648"/>
                    <a:gd name="connsiteX42" fmla="*/ 1557494 w 2542233"/>
                    <a:gd name="connsiteY42" fmla="*/ 3667648 h 3667648"/>
                    <a:gd name="connsiteX43" fmla="*/ 1557494 w 2542233"/>
                    <a:gd name="connsiteY43" fmla="*/ 3315956 h 3667648"/>
                    <a:gd name="connsiteX44" fmla="*/ 1245996 w 2542233"/>
                    <a:gd name="connsiteY44" fmla="*/ 3305907 h 3667648"/>
                    <a:gd name="connsiteX45" fmla="*/ 1245996 w 2542233"/>
                    <a:gd name="connsiteY45" fmla="*/ 3135085 h 3667648"/>
                    <a:gd name="connsiteX46" fmla="*/ 1205802 w 2542233"/>
                    <a:gd name="connsiteY46" fmla="*/ 3135085 h 3667648"/>
                    <a:gd name="connsiteX47" fmla="*/ 1185705 w 2542233"/>
                    <a:gd name="connsiteY47" fmla="*/ 3125037 h 3667648"/>
                    <a:gd name="connsiteX48" fmla="*/ 1105319 w 2542233"/>
                    <a:gd name="connsiteY48" fmla="*/ 3275762 h 3667648"/>
                    <a:gd name="connsiteX49" fmla="*/ 291402 w 2542233"/>
                    <a:gd name="connsiteY49" fmla="*/ 2592474 h 3667648"/>
                    <a:gd name="connsiteX50" fmla="*/ 0 w 2542233"/>
                    <a:gd name="connsiteY50" fmla="*/ 2401556 h 3667648"/>
                    <a:gd name="connsiteX51" fmla="*/ 281354 w 2542233"/>
                    <a:gd name="connsiteY51" fmla="*/ 2381459 h 3667648"/>
                    <a:gd name="connsiteX52" fmla="*/ 281354 w 2542233"/>
                    <a:gd name="connsiteY52" fmla="*/ 2291024 h 3667648"/>
                    <a:gd name="connsiteX53" fmla="*/ 643094 w 2542233"/>
                    <a:gd name="connsiteY53" fmla="*/ 2311120 h 3667648"/>
                    <a:gd name="connsiteX54" fmla="*/ 669521 w 2542233"/>
                    <a:gd name="connsiteY54" fmla="*/ 1969999 h 3667648"/>
                    <a:gd name="connsiteX55" fmla="*/ 741429 w 2542233"/>
                    <a:gd name="connsiteY55" fmla="*/ 1954666 h 3667648"/>
                    <a:gd name="connsiteX56" fmla="*/ 512466 w 2542233"/>
                    <a:gd name="connsiteY56" fmla="*/ 1497204 h 3667648"/>
                    <a:gd name="connsiteX57" fmla="*/ 334210 w 2542233"/>
                    <a:gd name="connsiteY57" fmla="*/ 1266092 h 3667648"/>
                    <a:gd name="connsiteX58" fmla="*/ 123194 w 2542233"/>
                    <a:gd name="connsiteY58" fmla="*/ 784294 h 3667648"/>
                    <a:gd name="connsiteX59" fmla="*/ 63949 w 2542233"/>
                    <a:gd name="connsiteY59" fmla="*/ 608187 h 3667648"/>
                    <a:gd name="connsiteX0" fmla="*/ 63949 w 2542233"/>
                    <a:gd name="connsiteY0" fmla="*/ 608187 h 3667648"/>
                    <a:gd name="connsiteX1" fmla="*/ 974690 w 2542233"/>
                    <a:gd name="connsiteY1" fmla="*/ 592852 h 3667648"/>
                    <a:gd name="connsiteX2" fmla="*/ 984738 w 2542233"/>
                    <a:gd name="connsiteY2" fmla="*/ 272350 h 3667648"/>
                    <a:gd name="connsiteX3" fmla="*/ 1247564 w 2542233"/>
                    <a:gd name="connsiteY3" fmla="*/ 282921 h 3667648"/>
                    <a:gd name="connsiteX4" fmla="*/ 1236992 w 2542233"/>
                    <a:gd name="connsiteY4" fmla="*/ 352737 h 3667648"/>
                    <a:gd name="connsiteX5" fmla="*/ 1145512 w 2542233"/>
                    <a:gd name="connsiteY5" fmla="*/ 341644 h 3667648"/>
                    <a:gd name="connsiteX6" fmla="*/ 1151321 w 2542233"/>
                    <a:gd name="connsiteY6" fmla="*/ 447412 h 3667648"/>
                    <a:gd name="connsiteX7" fmla="*/ 1327428 w 2542233"/>
                    <a:gd name="connsiteY7" fmla="*/ 452699 h 3667648"/>
                    <a:gd name="connsiteX8" fmla="*/ 1322143 w 2542233"/>
                    <a:gd name="connsiteY8" fmla="*/ 609232 h 3667648"/>
                    <a:gd name="connsiteX9" fmla="*/ 985784 w 2542233"/>
                    <a:gd name="connsiteY9" fmla="*/ 623520 h 3667648"/>
                    <a:gd name="connsiteX10" fmla="*/ 1001641 w 2542233"/>
                    <a:gd name="connsiteY10" fmla="*/ 1453815 h 3667648"/>
                    <a:gd name="connsiteX11" fmla="*/ 1086267 w 2542233"/>
                    <a:gd name="connsiteY11" fmla="*/ 1462296 h 3667648"/>
                    <a:gd name="connsiteX12" fmla="*/ 1097362 w 2542233"/>
                    <a:gd name="connsiteY12" fmla="*/ 1623592 h 3667648"/>
                    <a:gd name="connsiteX13" fmla="*/ 990547 w 2542233"/>
                    <a:gd name="connsiteY13" fmla="*/ 1617784 h 3667648"/>
                    <a:gd name="connsiteX14" fmla="*/ 1004835 w 2542233"/>
                    <a:gd name="connsiteY14" fmla="*/ 2301072 h 3667648"/>
                    <a:gd name="connsiteX15" fmla="*/ 1818752 w 2542233"/>
                    <a:gd name="connsiteY15" fmla="*/ 2301072 h 3667648"/>
                    <a:gd name="connsiteX16" fmla="*/ 1426866 w 2542233"/>
                    <a:gd name="connsiteY16" fmla="*/ 10048 h 3667648"/>
                    <a:gd name="connsiteX17" fmla="*/ 1547446 w 2542233"/>
                    <a:gd name="connsiteY17" fmla="*/ 0 h 3667648"/>
                    <a:gd name="connsiteX18" fmla="*/ 1637881 w 2542233"/>
                    <a:gd name="connsiteY18" fmla="*/ 20096 h 3667648"/>
                    <a:gd name="connsiteX19" fmla="*/ 1698171 w 2542233"/>
                    <a:gd name="connsiteY19" fmla="*/ 0 h 3667648"/>
                    <a:gd name="connsiteX20" fmla="*/ 1858945 w 2542233"/>
                    <a:gd name="connsiteY20" fmla="*/ 773723 h 3667648"/>
                    <a:gd name="connsiteX21" fmla="*/ 1899138 w 2542233"/>
                    <a:gd name="connsiteY21" fmla="*/ 803868 h 3667648"/>
                    <a:gd name="connsiteX22" fmla="*/ 1969477 w 2542233"/>
                    <a:gd name="connsiteY22" fmla="*/ 1014883 h 3667648"/>
                    <a:gd name="connsiteX23" fmla="*/ 1929283 w 2542233"/>
                    <a:gd name="connsiteY23" fmla="*/ 1125415 h 3667648"/>
                    <a:gd name="connsiteX24" fmla="*/ 2200589 w 2542233"/>
                    <a:gd name="connsiteY24" fmla="*/ 1185705 h 3667648"/>
                    <a:gd name="connsiteX25" fmla="*/ 2170444 w 2542233"/>
                    <a:gd name="connsiteY25" fmla="*/ 1336430 h 3667648"/>
                    <a:gd name="connsiteX26" fmla="*/ 2291024 w 2542233"/>
                    <a:gd name="connsiteY26" fmla="*/ 1527349 h 3667648"/>
                    <a:gd name="connsiteX27" fmla="*/ 2180492 w 2542233"/>
                    <a:gd name="connsiteY27" fmla="*/ 1607736 h 3667648"/>
                    <a:gd name="connsiteX28" fmla="*/ 2270927 w 2542233"/>
                    <a:gd name="connsiteY28" fmla="*/ 1818751 h 3667648"/>
                    <a:gd name="connsiteX29" fmla="*/ 2411604 w 2542233"/>
                    <a:gd name="connsiteY29" fmla="*/ 1788606 h 3667648"/>
                    <a:gd name="connsiteX30" fmla="*/ 2542233 w 2542233"/>
                    <a:gd name="connsiteY30" fmla="*/ 1989573 h 3667648"/>
                    <a:gd name="connsiteX31" fmla="*/ 2401556 w 2542233"/>
                    <a:gd name="connsiteY31" fmla="*/ 2059912 h 3667648"/>
                    <a:gd name="connsiteX32" fmla="*/ 2321169 w 2542233"/>
                    <a:gd name="connsiteY32" fmla="*/ 2351314 h 3667648"/>
                    <a:gd name="connsiteX33" fmla="*/ 2150347 w 2542233"/>
                    <a:gd name="connsiteY33" fmla="*/ 2351314 h 3667648"/>
                    <a:gd name="connsiteX34" fmla="*/ 2240782 w 2542233"/>
                    <a:gd name="connsiteY34" fmla="*/ 2783393 h 3667648"/>
                    <a:gd name="connsiteX35" fmla="*/ 2150347 w 2542233"/>
                    <a:gd name="connsiteY35" fmla="*/ 2783393 h 3667648"/>
                    <a:gd name="connsiteX36" fmla="*/ 2140299 w 2542233"/>
                    <a:gd name="connsiteY36" fmla="*/ 2964263 h 3667648"/>
                    <a:gd name="connsiteX37" fmla="*/ 2120202 w 2542233"/>
                    <a:gd name="connsiteY37" fmla="*/ 3044650 h 3667648"/>
                    <a:gd name="connsiteX38" fmla="*/ 2220686 w 2542233"/>
                    <a:gd name="connsiteY38" fmla="*/ 3064747 h 3667648"/>
                    <a:gd name="connsiteX39" fmla="*/ 2200589 w 2542233"/>
                    <a:gd name="connsiteY39" fmla="*/ 3305907 h 3667648"/>
                    <a:gd name="connsiteX40" fmla="*/ 1949380 w 2542233"/>
                    <a:gd name="connsiteY40" fmla="*/ 3305907 h 3667648"/>
                    <a:gd name="connsiteX41" fmla="*/ 2009670 w 2542233"/>
                    <a:gd name="connsiteY41" fmla="*/ 3647551 h 3667648"/>
                    <a:gd name="connsiteX42" fmla="*/ 1557494 w 2542233"/>
                    <a:gd name="connsiteY42" fmla="*/ 3667648 h 3667648"/>
                    <a:gd name="connsiteX43" fmla="*/ 1557494 w 2542233"/>
                    <a:gd name="connsiteY43" fmla="*/ 3315956 h 3667648"/>
                    <a:gd name="connsiteX44" fmla="*/ 1245996 w 2542233"/>
                    <a:gd name="connsiteY44" fmla="*/ 3305907 h 3667648"/>
                    <a:gd name="connsiteX45" fmla="*/ 1245996 w 2542233"/>
                    <a:gd name="connsiteY45" fmla="*/ 3135085 h 3667648"/>
                    <a:gd name="connsiteX46" fmla="*/ 1205802 w 2542233"/>
                    <a:gd name="connsiteY46" fmla="*/ 3135085 h 3667648"/>
                    <a:gd name="connsiteX47" fmla="*/ 1185705 w 2542233"/>
                    <a:gd name="connsiteY47" fmla="*/ 3125037 h 3667648"/>
                    <a:gd name="connsiteX48" fmla="*/ 1105319 w 2542233"/>
                    <a:gd name="connsiteY48" fmla="*/ 3275762 h 3667648"/>
                    <a:gd name="connsiteX49" fmla="*/ 291402 w 2542233"/>
                    <a:gd name="connsiteY49" fmla="*/ 2592474 h 3667648"/>
                    <a:gd name="connsiteX50" fmla="*/ 0 w 2542233"/>
                    <a:gd name="connsiteY50" fmla="*/ 2401556 h 3667648"/>
                    <a:gd name="connsiteX51" fmla="*/ 281354 w 2542233"/>
                    <a:gd name="connsiteY51" fmla="*/ 2381459 h 3667648"/>
                    <a:gd name="connsiteX52" fmla="*/ 281354 w 2542233"/>
                    <a:gd name="connsiteY52" fmla="*/ 2291024 h 3667648"/>
                    <a:gd name="connsiteX53" fmla="*/ 674807 w 2542233"/>
                    <a:gd name="connsiteY53" fmla="*/ 2311120 h 3667648"/>
                    <a:gd name="connsiteX54" fmla="*/ 669521 w 2542233"/>
                    <a:gd name="connsiteY54" fmla="*/ 1969999 h 3667648"/>
                    <a:gd name="connsiteX55" fmla="*/ 741429 w 2542233"/>
                    <a:gd name="connsiteY55" fmla="*/ 1954666 h 3667648"/>
                    <a:gd name="connsiteX56" fmla="*/ 512466 w 2542233"/>
                    <a:gd name="connsiteY56" fmla="*/ 1497204 h 3667648"/>
                    <a:gd name="connsiteX57" fmla="*/ 334210 w 2542233"/>
                    <a:gd name="connsiteY57" fmla="*/ 1266092 h 3667648"/>
                    <a:gd name="connsiteX58" fmla="*/ 123194 w 2542233"/>
                    <a:gd name="connsiteY58" fmla="*/ 784294 h 3667648"/>
                    <a:gd name="connsiteX59" fmla="*/ 63949 w 2542233"/>
                    <a:gd name="connsiteY59" fmla="*/ 608187 h 3667648"/>
                    <a:gd name="connsiteX0" fmla="*/ 63949 w 2542233"/>
                    <a:gd name="connsiteY0" fmla="*/ 608187 h 3667648"/>
                    <a:gd name="connsiteX1" fmla="*/ 974690 w 2542233"/>
                    <a:gd name="connsiteY1" fmla="*/ 592852 h 3667648"/>
                    <a:gd name="connsiteX2" fmla="*/ 984738 w 2542233"/>
                    <a:gd name="connsiteY2" fmla="*/ 272350 h 3667648"/>
                    <a:gd name="connsiteX3" fmla="*/ 1247564 w 2542233"/>
                    <a:gd name="connsiteY3" fmla="*/ 282921 h 3667648"/>
                    <a:gd name="connsiteX4" fmla="*/ 1236992 w 2542233"/>
                    <a:gd name="connsiteY4" fmla="*/ 352737 h 3667648"/>
                    <a:gd name="connsiteX5" fmla="*/ 1145512 w 2542233"/>
                    <a:gd name="connsiteY5" fmla="*/ 341644 h 3667648"/>
                    <a:gd name="connsiteX6" fmla="*/ 1151321 w 2542233"/>
                    <a:gd name="connsiteY6" fmla="*/ 447412 h 3667648"/>
                    <a:gd name="connsiteX7" fmla="*/ 1327428 w 2542233"/>
                    <a:gd name="connsiteY7" fmla="*/ 452699 h 3667648"/>
                    <a:gd name="connsiteX8" fmla="*/ 1322143 w 2542233"/>
                    <a:gd name="connsiteY8" fmla="*/ 609232 h 3667648"/>
                    <a:gd name="connsiteX9" fmla="*/ 985784 w 2542233"/>
                    <a:gd name="connsiteY9" fmla="*/ 623520 h 3667648"/>
                    <a:gd name="connsiteX10" fmla="*/ 1001641 w 2542233"/>
                    <a:gd name="connsiteY10" fmla="*/ 1453815 h 3667648"/>
                    <a:gd name="connsiteX11" fmla="*/ 1086267 w 2542233"/>
                    <a:gd name="connsiteY11" fmla="*/ 1462296 h 3667648"/>
                    <a:gd name="connsiteX12" fmla="*/ 1097362 w 2542233"/>
                    <a:gd name="connsiteY12" fmla="*/ 1623592 h 3667648"/>
                    <a:gd name="connsiteX13" fmla="*/ 990547 w 2542233"/>
                    <a:gd name="connsiteY13" fmla="*/ 1617784 h 3667648"/>
                    <a:gd name="connsiteX14" fmla="*/ 1004835 w 2542233"/>
                    <a:gd name="connsiteY14" fmla="*/ 2301072 h 3667648"/>
                    <a:gd name="connsiteX15" fmla="*/ 1818752 w 2542233"/>
                    <a:gd name="connsiteY15" fmla="*/ 2301072 h 3667648"/>
                    <a:gd name="connsiteX16" fmla="*/ 1426866 w 2542233"/>
                    <a:gd name="connsiteY16" fmla="*/ 10048 h 3667648"/>
                    <a:gd name="connsiteX17" fmla="*/ 1547446 w 2542233"/>
                    <a:gd name="connsiteY17" fmla="*/ 0 h 3667648"/>
                    <a:gd name="connsiteX18" fmla="*/ 1637881 w 2542233"/>
                    <a:gd name="connsiteY18" fmla="*/ 20096 h 3667648"/>
                    <a:gd name="connsiteX19" fmla="*/ 1698171 w 2542233"/>
                    <a:gd name="connsiteY19" fmla="*/ 0 h 3667648"/>
                    <a:gd name="connsiteX20" fmla="*/ 1858945 w 2542233"/>
                    <a:gd name="connsiteY20" fmla="*/ 773723 h 3667648"/>
                    <a:gd name="connsiteX21" fmla="*/ 1899138 w 2542233"/>
                    <a:gd name="connsiteY21" fmla="*/ 803868 h 3667648"/>
                    <a:gd name="connsiteX22" fmla="*/ 1969477 w 2542233"/>
                    <a:gd name="connsiteY22" fmla="*/ 1014883 h 3667648"/>
                    <a:gd name="connsiteX23" fmla="*/ 1929283 w 2542233"/>
                    <a:gd name="connsiteY23" fmla="*/ 1125415 h 3667648"/>
                    <a:gd name="connsiteX24" fmla="*/ 2200589 w 2542233"/>
                    <a:gd name="connsiteY24" fmla="*/ 1185705 h 3667648"/>
                    <a:gd name="connsiteX25" fmla="*/ 2170444 w 2542233"/>
                    <a:gd name="connsiteY25" fmla="*/ 1336430 h 3667648"/>
                    <a:gd name="connsiteX26" fmla="*/ 2291024 w 2542233"/>
                    <a:gd name="connsiteY26" fmla="*/ 1527349 h 3667648"/>
                    <a:gd name="connsiteX27" fmla="*/ 2180492 w 2542233"/>
                    <a:gd name="connsiteY27" fmla="*/ 1607736 h 3667648"/>
                    <a:gd name="connsiteX28" fmla="*/ 2270927 w 2542233"/>
                    <a:gd name="connsiteY28" fmla="*/ 1818751 h 3667648"/>
                    <a:gd name="connsiteX29" fmla="*/ 2411604 w 2542233"/>
                    <a:gd name="connsiteY29" fmla="*/ 1788606 h 3667648"/>
                    <a:gd name="connsiteX30" fmla="*/ 2542233 w 2542233"/>
                    <a:gd name="connsiteY30" fmla="*/ 1989573 h 3667648"/>
                    <a:gd name="connsiteX31" fmla="*/ 2401556 w 2542233"/>
                    <a:gd name="connsiteY31" fmla="*/ 2059912 h 3667648"/>
                    <a:gd name="connsiteX32" fmla="*/ 2321169 w 2542233"/>
                    <a:gd name="connsiteY32" fmla="*/ 2351314 h 3667648"/>
                    <a:gd name="connsiteX33" fmla="*/ 2150347 w 2542233"/>
                    <a:gd name="connsiteY33" fmla="*/ 2351314 h 3667648"/>
                    <a:gd name="connsiteX34" fmla="*/ 2240782 w 2542233"/>
                    <a:gd name="connsiteY34" fmla="*/ 2783393 h 3667648"/>
                    <a:gd name="connsiteX35" fmla="*/ 2150347 w 2542233"/>
                    <a:gd name="connsiteY35" fmla="*/ 2783393 h 3667648"/>
                    <a:gd name="connsiteX36" fmla="*/ 2140299 w 2542233"/>
                    <a:gd name="connsiteY36" fmla="*/ 2964263 h 3667648"/>
                    <a:gd name="connsiteX37" fmla="*/ 2120202 w 2542233"/>
                    <a:gd name="connsiteY37" fmla="*/ 3044650 h 3667648"/>
                    <a:gd name="connsiteX38" fmla="*/ 2220686 w 2542233"/>
                    <a:gd name="connsiteY38" fmla="*/ 3064747 h 3667648"/>
                    <a:gd name="connsiteX39" fmla="*/ 2200589 w 2542233"/>
                    <a:gd name="connsiteY39" fmla="*/ 3305907 h 3667648"/>
                    <a:gd name="connsiteX40" fmla="*/ 1949380 w 2542233"/>
                    <a:gd name="connsiteY40" fmla="*/ 3305907 h 3667648"/>
                    <a:gd name="connsiteX41" fmla="*/ 2009670 w 2542233"/>
                    <a:gd name="connsiteY41" fmla="*/ 3647551 h 3667648"/>
                    <a:gd name="connsiteX42" fmla="*/ 1557494 w 2542233"/>
                    <a:gd name="connsiteY42" fmla="*/ 3667648 h 3667648"/>
                    <a:gd name="connsiteX43" fmla="*/ 1557494 w 2542233"/>
                    <a:gd name="connsiteY43" fmla="*/ 3315956 h 3667648"/>
                    <a:gd name="connsiteX44" fmla="*/ 1245996 w 2542233"/>
                    <a:gd name="connsiteY44" fmla="*/ 3305907 h 3667648"/>
                    <a:gd name="connsiteX45" fmla="*/ 1245996 w 2542233"/>
                    <a:gd name="connsiteY45" fmla="*/ 3135085 h 3667648"/>
                    <a:gd name="connsiteX46" fmla="*/ 1205802 w 2542233"/>
                    <a:gd name="connsiteY46" fmla="*/ 3135085 h 3667648"/>
                    <a:gd name="connsiteX47" fmla="*/ 1185705 w 2542233"/>
                    <a:gd name="connsiteY47" fmla="*/ 3125037 h 3667648"/>
                    <a:gd name="connsiteX48" fmla="*/ 1105319 w 2542233"/>
                    <a:gd name="connsiteY48" fmla="*/ 3275762 h 3667648"/>
                    <a:gd name="connsiteX49" fmla="*/ 291402 w 2542233"/>
                    <a:gd name="connsiteY49" fmla="*/ 2592474 h 3667648"/>
                    <a:gd name="connsiteX50" fmla="*/ 0 w 2542233"/>
                    <a:gd name="connsiteY50" fmla="*/ 2401556 h 3667648"/>
                    <a:gd name="connsiteX51" fmla="*/ 281354 w 2542233"/>
                    <a:gd name="connsiteY51" fmla="*/ 2381459 h 3667648"/>
                    <a:gd name="connsiteX52" fmla="*/ 344781 w 2542233"/>
                    <a:gd name="connsiteY52" fmla="*/ 2306881 h 3667648"/>
                    <a:gd name="connsiteX53" fmla="*/ 674807 w 2542233"/>
                    <a:gd name="connsiteY53" fmla="*/ 2311120 h 3667648"/>
                    <a:gd name="connsiteX54" fmla="*/ 669521 w 2542233"/>
                    <a:gd name="connsiteY54" fmla="*/ 1969999 h 3667648"/>
                    <a:gd name="connsiteX55" fmla="*/ 741429 w 2542233"/>
                    <a:gd name="connsiteY55" fmla="*/ 1954666 h 3667648"/>
                    <a:gd name="connsiteX56" fmla="*/ 512466 w 2542233"/>
                    <a:gd name="connsiteY56" fmla="*/ 1497204 h 3667648"/>
                    <a:gd name="connsiteX57" fmla="*/ 334210 w 2542233"/>
                    <a:gd name="connsiteY57" fmla="*/ 1266092 h 3667648"/>
                    <a:gd name="connsiteX58" fmla="*/ 123194 w 2542233"/>
                    <a:gd name="connsiteY58" fmla="*/ 784294 h 3667648"/>
                    <a:gd name="connsiteX59" fmla="*/ 63949 w 2542233"/>
                    <a:gd name="connsiteY59" fmla="*/ 608187 h 3667648"/>
                    <a:gd name="connsiteX0" fmla="*/ 63949 w 2542233"/>
                    <a:gd name="connsiteY0" fmla="*/ 608187 h 3667648"/>
                    <a:gd name="connsiteX1" fmla="*/ 974690 w 2542233"/>
                    <a:gd name="connsiteY1" fmla="*/ 592852 h 3667648"/>
                    <a:gd name="connsiteX2" fmla="*/ 984738 w 2542233"/>
                    <a:gd name="connsiteY2" fmla="*/ 272350 h 3667648"/>
                    <a:gd name="connsiteX3" fmla="*/ 1247564 w 2542233"/>
                    <a:gd name="connsiteY3" fmla="*/ 282921 h 3667648"/>
                    <a:gd name="connsiteX4" fmla="*/ 1236992 w 2542233"/>
                    <a:gd name="connsiteY4" fmla="*/ 352737 h 3667648"/>
                    <a:gd name="connsiteX5" fmla="*/ 1145512 w 2542233"/>
                    <a:gd name="connsiteY5" fmla="*/ 341644 h 3667648"/>
                    <a:gd name="connsiteX6" fmla="*/ 1151321 w 2542233"/>
                    <a:gd name="connsiteY6" fmla="*/ 447412 h 3667648"/>
                    <a:gd name="connsiteX7" fmla="*/ 1327428 w 2542233"/>
                    <a:gd name="connsiteY7" fmla="*/ 452699 h 3667648"/>
                    <a:gd name="connsiteX8" fmla="*/ 1322143 w 2542233"/>
                    <a:gd name="connsiteY8" fmla="*/ 609232 h 3667648"/>
                    <a:gd name="connsiteX9" fmla="*/ 985784 w 2542233"/>
                    <a:gd name="connsiteY9" fmla="*/ 623520 h 3667648"/>
                    <a:gd name="connsiteX10" fmla="*/ 1001641 w 2542233"/>
                    <a:gd name="connsiteY10" fmla="*/ 1453815 h 3667648"/>
                    <a:gd name="connsiteX11" fmla="*/ 1086267 w 2542233"/>
                    <a:gd name="connsiteY11" fmla="*/ 1462296 h 3667648"/>
                    <a:gd name="connsiteX12" fmla="*/ 1097362 w 2542233"/>
                    <a:gd name="connsiteY12" fmla="*/ 1623592 h 3667648"/>
                    <a:gd name="connsiteX13" fmla="*/ 990547 w 2542233"/>
                    <a:gd name="connsiteY13" fmla="*/ 1617784 h 3667648"/>
                    <a:gd name="connsiteX14" fmla="*/ 1004835 w 2542233"/>
                    <a:gd name="connsiteY14" fmla="*/ 2301072 h 3667648"/>
                    <a:gd name="connsiteX15" fmla="*/ 1818752 w 2542233"/>
                    <a:gd name="connsiteY15" fmla="*/ 2301072 h 3667648"/>
                    <a:gd name="connsiteX16" fmla="*/ 1426866 w 2542233"/>
                    <a:gd name="connsiteY16" fmla="*/ 10048 h 3667648"/>
                    <a:gd name="connsiteX17" fmla="*/ 1547446 w 2542233"/>
                    <a:gd name="connsiteY17" fmla="*/ 0 h 3667648"/>
                    <a:gd name="connsiteX18" fmla="*/ 1637881 w 2542233"/>
                    <a:gd name="connsiteY18" fmla="*/ 20096 h 3667648"/>
                    <a:gd name="connsiteX19" fmla="*/ 1698171 w 2542233"/>
                    <a:gd name="connsiteY19" fmla="*/ 0 h 3667648"/>
                    <a:gd name="connsiteX20" fmla="*/ 1858945 w 2542233"/>
                    <a:gd name="connsiteY20" fmla="*/ 773723 h 3667648"/>
                    <a:gd name="connsiteX21" fmla="*/ 1899138 w 2542233"/>
                    <a:gd name="connsiteY21" fmla="*/ 803868 h 3667648"/>
                    <a:gd name="connsiteX22" fmla="*/ 1969477 w 2542233"/>
                    <a:gd name="connsiteY22" fmla="*/ 1014883 h 3667648"/>
                    <a:gd name="connsiteX23" fmla="*/ 1929283 w 2542233"/>
                    <a:gd name="connsiteY23" fmla="*/ 1125415 h 3667648"/>
                    <a:gd name="connsiteX24" fmla="*/ 2200589 w 2542233"/>
                    <a:gd name="connsiteY24" fmla="*/ 1185705 h 3667648"/>
                    <a:gd name="connsiteX25" fmla="*/ 2170444 w 2542233"/>
                    <a:gd name="connsiteY25" fmla="*/ 1336430 h 3667648"/>
                    <a:gd name="connsiteX26" fmla="*/ 2291024 w 2542233"/>
                    <a:gd name="connsiteY26" fmla="*/ 1527349 h 3667648"/>
                    <a:gd name="connsiteX27" fmla="*/ 2180492 w 2542233"/>
                    <a:gd name="connsiteY27" fmla="*/ 1607736 h 3667648"/>
                    <a:gd name="connsiteX28" fmla="*/ 2270927 w 2542233"/>
                    <a:gd name="connsiteY28" fmla="*/ 1818751 h 3667648"/>
                    <a:gd name="connsiteX29" fmla="*/ 2411604 w 2542233"/>
                    <a:gd name="connsiteY29" fmla="*/ 1788606 h 3667648"/>
                    <a:gd name="connsiteX30" fmla="*/ 2542233 w 2542233"/>
                    <a:gd name="connsiteY30" fmla="*/ 1989573 h 3667648"/>
                    <a:gd name="connsiteX31" fmla="*/ 2401556 w 2542233"/>
                    <a:gd name="connsiteY31" fmla="*/ 2059912 h 3667648"/>
                    <a:gd name="connsiteX32" fmla="*/ 2321169 w 2542233"/>
                    <a:gd name="connsiteY32" fmla="*/ 2351314 h 3667648"/>
                    <a:gd name="connsiteX33" fmla="*/ 2150347 w 2542233"/>
                    <a:gd name="connsiteY33" fmla="*/ 2351314 h 3667648"/>
                    <a:gd name="connsiteX34" fmla="*/ 2240782 w 2542233"/>
                    <a:gd name="connsiteY34" fmla="*/ 2783393 h 3667648"/>
                    <a:gd name="connsiteX35" fmla="*/ 2150347 w 2542233"/>
                    <a:gd name="connsiteY35" fmla="*/ 2783393 h 3667648"/>
                    <a:gd name="connsiteX36" fmla="*/ 2140299 w 2542233"/>
                    <a:gd name="connsiteY36" fmla="*/ 2964263 h 3667648"/>
                    <a:gd name="connsiteX37" fmla="*/ 2120202 w 2542233"/>
                    <a:gd name="connsiteY37" fmla="*/ 3044650 h 3667648"/>
                    <a:gd name="connsiteX38" fmla="*/ 2220686 w 2542233"/>
                    <a:gd name="connsiteY38" fmla="*/ 3064747 h 3667648"/>
                    <a:gd name="connsiteX39" fmla="*/ 2200589 w 2542233"/>
                    <a:gd name="connsiteY39" fmla="*/ 3305907 h 3667648"/>
                    <a:gd name="connsiteX40" fmla="*/ 1949380 w 2542233"/>
                    <a:gd name="connsiteY40" fmla="*/ 3305907 h 3667648"/>
                    <a:gd name="connsiteX41" fmla="*/ 2009670 w 2542233"/>
                    <a:gd name="connsiteY41" fmla="*/ 3647551 h 3667648"/>
                    <a:gd name="connsiteX42" fmla="*/ 1557494 w 2542233"/>
                    <a:gd name="connsiteY42" fmla="*/ 3667648 h 3667648"/>
                    <a:gd name="connsiteX43" fmla="*/ 1557494 w 2542233"/>
                    <a:gd name="connsiteY43" fmla="*/ 3315956 h 3667648"/>
                    <a:gd name="connsiteX44" fmla="*/ 1245996 w 2542233"/>
                    <a:gd name="connsiteY44" fmla="*/ 3305907 h 3667648"/>
                    <a:gd name="connsiteX45" fmla="*/ 1245996 w 2542233"/>
                    <a:gd name="connsiteY45" fmla="*/ 3135085 h 3667648"/>
                    <a:gd name="connsiteX46" fmla="*/ 1205802 w 2542233"/>
                    <a:gd name="connsiteY46" fmla="*/ 3135085 h 3667648"/>
                    <a:gd name="connsiteX47" fmla="*/ 1185705 w 2542233"/>
                    <a:gd name="connsiteY47" fmla="*/ 3125037 h 3667648"/>
                    <a:gd name="connsiteX48" fmla="*/ 1105319 w 2542233"/>
                    <a:gd name="connsiteY48" fmla="*/ 3275762 h 3667648"/>
                    <a:gd name="connsiteX49" fmla="*/ 291402 w 2542233"/>
                    <a:gd name="connsiteY49" fmla="*/ 2592474 h 3667648"/>
                    <a:gd name="connsiteX50" fmla="*/ 0 w 2542233"/>
                    <a:gd name="connsiteY50" fmla="*/ 2401556 h 3667648"/>
                    <a:gd name="connsiteX51" fmla="*/ 328924 w 2542233"/>
                    <a:gd name="connsiteY51" fmla="*/ 2402601 h 3667648"/>
                    <a:gd name="connsiteX52" fmla="*/ 344781 w 2542233"/>
                    <a:gd name="connsiteY52" fmla="*/ 2306881 h 3667648"/>
                    <a:gd name="connsiteX53" fmla="*/ 674807 w 2542233"/>
                    <a:gd name="connsiteY53" fmla="*/ 2311120 h 3667648"/>
                    <a:gd name="connsiteX54" fmla="*/ 669521 w 2542233"/>
                    <a:gd name="connsiteY54" fmla="*/ 1969999 h 3667648"/>
                    <a:gd name="connsiteX55" fmla="*/ 741429 w 2542233"/>
                    <a:gd name="connsiteY55" fmla="*/ 1954666 h 3667648"/>
                    <a:gd name="connsiteX56" fmla="*/ 512466 w 2542233"/>
                    <a:gd name="connsiteY56" fmla="*/ 1497204 h 3667648"/>
                    <a:gd name="connsiteX57" fmla="*/ 334210 w 2542233"/>
                    <a:gd name="connsiteY57" fmla="*/ 1266092 h 3667648"/>
                    <a:gd name="connsiteX58" fmla="*/ 123194 w 2542233"/>
                    <a:gd name="connsiteY58" fmla="*/ 784294 h 3667648"/>
                    <a:gd name="connsiteX59" fmla="*/ 63949 w 2542233"/>
                    <a:gd name="connsiteY59" fmla="*/ 608187 h 3667648"/>
                    <a:gd name="connsiteX0" fmla="*/ 63949 w 2542233"/>
                    <a:gd name="connsiteY0" fmla="*/ 608187 h 3667648"/>
                    <a:gd name="connsiteX1" fmla="*/ 974690 w 2542233"/>
                    <a:gd name="connsiteY1" fmla="*/ 592852 h 3667648"/>
                    <a:gd name="connsiteX2" fmla="*/ 984738 w 2542233"/>
                    <a:gd name="connsiteY2" fmla="*/ 272350 h 3667648"/>
                    <a:gd name="connsiteX3" fmla="*/ 1247564 w 2542233"/>
                    <a:gd name="connsiteY3" fmla="*/ 282921 h 3667648"/>
                    <a:gd name="connsiteX4" fmla="*/ 1236992 w 2542233"/>
                    <a:gd name="connsiteY4" fmla="*/ 352737 h 3667648"/>
                    <a:gd name="connsiteX5" fmla="*/ 1145512 w 2542233"/>
                    <a:gd name="connsiteY5" fmla="*/ 341644 h 3667648"/>
                    <a:gd name="connsiteX6" fmla="*/ 1151321 w 2542233"/>
                    <a:gd name="connsiteY6" fmla="*/ 447412 h 3667648"/>
                    <a:gd name="connsiteX7" fmla="*/ 1327428 w 2542233"/>
                    <a:gd name="connsiteY7" fmla="*/ 452699 h 3667648"/>
                    <a:gd name="connsiteX8" fmla="*/ 1322143 w 2542233"/>
                    <a:gd name="connsiteY8" fmla="*/ 609232 h 3667648"/>
                    <a:gd name="connsiteX9" fmla="*/ 985784 w 2542233"/>
                    <a:gd name="connsiteY9" fmla="*/ 623520 h 3667648"/>
                    <a:gd name="connsiteX10" fmla="*/ 1001641 w 2542233"/>
                    <a:gd name="connsiteY10" fmla="*/ 1453815 h 3667648"/>
                    <a:gd name="connsiteX11" fmla="*/ 1086267 w 2542233"/>
                    <a:gd name="connsiteY11" fmla="*/ 1462296 h 3667648"/>
                    <a:gd name="connsiteX12" fmla="*/ 1097362 w 2542233"/>
                    <a:gd name="connsiteY12" fmla="*/ 1623592 h 3667648"/>
                    <a:gd name="connsiteX13" fmla="*/ 990547 w 2542233"/>
                    <a:gd name="connsiteY13" fmla="*/ 1617784 h 3667648"/>
                    <a:gd name="connsiteX14" fmla="*/ 1004835 w 2542233"/>
                    <a:gd name="connsiteY14" fmla="*/ 2301072 h 3667648"/>
                    <a:gd name="connsiteX15" fmla="*/ 1818752 w 2542233"/>
                    <a:gd name="connsiteY15" fmla="*/ 2301072 h 3667648"/>
                    <a:gd name="connsiteX16" fmla="*/ 1426866 w 2542233"/>
                    <a:gd name="connsiteY16" fmla="*/ 10048 h 3667648"/>
                    <a:gd name="connsiteX17" fmla="*/ 1547446 w 2542233"/>
                    <a:gd name="connsiteY17" fmla="*/ 0 h 3667648"/>
                    <a:gd name="connsiteX18" fmla="*/ 1637881 w 2542233"/>
                    <a:gd name="connsiteY18" fmla="*/ 20096 h 3667648"/>
                    <a:gd name="connsiteX19" fmla="*/ 1698171 w 2542233"/>
                    <a:gd name="connsiteY19" fmla="*/ 0 h 3667648"/>
                    <a:gd name="connsiteX20" fmla="*/ 1858945 w 2542233"/>
                    <a:gd name="connsiteY20" fmla="*/ 773723 h 3667648"/>
                    <a:gd name="connsiteX21" fmla="*/ 1899138 w 2542233"/>
                    <a:gd name="connsiteY21" fmla="*/ 803868 h 3667648"/>
                    <a:gd name="connsiteX22" fmla="*/ 1969477 w 2542233"/>
                    <a:gd name="connsiteY22" fmla="*/ 1014883 h 3667648"/>
                    <a:gd name="connsiteX23" fmla="*/ 1929283 w 2542233"/>
                    <a:gd name="connsiteY23" fmla="*/ 1125415 h 3667648"/>
                    <a:gd name="connsiteX24" fmla="*/ 2200589 w 2542233"/>
                    <a:gd name="connsiteY24" fmla="*/ 1185705 h 3667648"/>
                    <a:gd name="connsiteX25" fmla="*/ 2170444 w 2542233"/>
                    <a:gd name="connsiteY25" fmla="*/ 1336430 h 3667648"/>
                    <a:gd name="connsiteX26" fmla="*/ 2291024 w 2542233"/>
                    <a:gd name="connsiteY26" fmla="*/ 1527349 h 3667648"/>
                    <a:gd name="connsiteX27" fmla="*/ 2180492 w 2542233"/>
                    <a:gd name="connsiteY27" fmla="*/ 1607736 h 3667648"/>
                    <a:gd name="connsiteX28" fmla="*/ 2270927 w 2542233"/>
                    <a:gd name="connsiteY28" fmla="*/ 1818751 h 3667648"/>
                    <a:gd name="connsiteX29" fmla="*/ 2411604 w 2542233"/>
                    <a:gd name="connsiteY29" fmla="*/ 1788606 h 3667648"/>
                    <a:gd name="connsiteX30" fmla="*/ 2542233 w 2542233"/>
                    <a:gd name="connsiteY30" fmla="*/ 1989573 h 3667648"/>
                    <a:gd name="connsiteX31" fmla="*/ 2401556 w 2542233"/>
                    <a:gd name="connsiteY31" fmla="*/ 2059912 h 3667648"/>
                    <a:gd name="connsiteX32" fmla="*/ 2321169 w 2542233"/>
                    <a:gd name="connsiteY32" fmla="*/ 2351314 h 3667648"/>
                    <a:gd name="connsiteX33" fmla="*/ 2150347 w 2542233"/>
                    <a:gd name="connsiteY33" fmla="*/ 2351314 h 3667648"/>
                    <a:gd name="connsiteX34" fmla="*/ 2240782 w 2542233"/>
                    <a:gd name="connsiteY34" fmla="*/ 2783393 h 3667648"/>
                    <a:gd name="connsiteX35" fmla="*/ 2150347 w 2542233"/>
                    <a:gd name="connsiteY35" fmla="*/ 2783393 h 3667648"/>
                    <a:gd name="connsiteX36" fmla="*/ 2140299 w 2542233"/>
                    <a:gd name="connsiteY36" fmla="*/ 2964263 h 3667648"/>
                    <a:gd name="connsiteX37" fmla="*/ 2120202 w 2542233"/>
                    <a:gd name="connsiteY37" fmla="*/ 3044650 h 3667648"/>
                    <a:gd name="connsiteX38" fmla="*/ 2220686 w 2542233"/>
                    <a:gd name="connsiteY38" fmla="*/ 3064747 h 3667648"/>
                    <a:gd name="connsiteX39" fmla="*/ 2200589 w 2542233"/>
                    <a:gd name="connsiteY39" fmla="*/ 3305907 h 3667648"/>
                    <a:gd name="connsiteX40" fmla="*/ 1949380 w 2542233"/>
                    <a:gd name="connsiteY40" fmla="*/ 3305907 h 3667648"/>
                    <a:gd name="connsiteX41" fmla="*/ 2009670 w 2542233"/>
                    <a:gd name="connsiteY41" fmla="*/ 3647551 h 3667648"/>
                    <a:gd name="connsiteX42" fmla="*/ 1557494 w 2542233"/>
                    <a:gd name="connsiteY42" fmla="*/ 3667648 h 3667648"/>
                    <a:gd name="connsiteX43" fmla="*/ 1557494 w 2542233"/>
                    <a:gd name="connsiteY43" fmla="*/ 3315956 h 3667648"/>
                    <a:gd name="connsiteX44" fmla="*/ 1245996 w 2542233"/>
                    <a:gd name="connsiteY44" fmla="*/ 3305907 h 3667648"/>
                    <a:gd name="connsiteX45" fmla="*/ 1245996 w 2542233"/>
                    <a:gd name="connsiteY45" fmla="*/ 3135085 h 3667648"/>
                    <a:gd name="connsiteX46" fmla="*/ 1205802 w 2542233"/>
                    <a:gd name="connsiteY46" fmla="*/ 3135085 h 3667648"/>
                    <a:gd name="connsiteX47" fmla="*/ 1185705 w 2542233"/>
                    <a:gd name="connsiteY47" fmla="*/ 3125037 h 3667648"/>
                    <a:gd name="connsiteX48" fmla="*/ 1105319 w 2542233"/>
                    <a:gd name="connsiteY48" fmla="*/ 3275762 h 3667648"/>
                    <a:gd name="connsiteX49" fmla="*/ 381256 w 2542233"/>
                    <a:gd name="connsiteY49" fmla="*/ 2634758 h 3667648"/>
                    <a:gd name="connsiteX50" fmla="*/ 0 w 2542233"/>
                    <a:gd name="connsiteY50" fmla="*/ 2401556 h 3667648"/>
                    <a:gd name="connsiteX51" fmla="*/ 328924 w 2542233"/>
                    <a:gd name="connsiteY51" fmla="*/ 2402601 h 3667648"/>
                    <a:gd name="connsiteX52" fmla="*/ 344781 w 2542233"/>
                    <a:gd name="connsiteY52" fmla="*/ 2306881 h 3667648"/>
                    <a:gd name="connsiteX53" fmla="*/ 674807 w 2542233"/>
                    <a:gd name="connsiteY53" fmla="*/ 2311120 h 3667648"/>
                    <a:gd name="connsiteX54" fmla="*/ 669521 w 2542233"/>
                    <a:gd name="connsiteY54" fmla="*/ 1969999 h 3667648"/>
                    <a:gd name="connsiteX55" fmla="*/ 741429 w 2542233"/>
                    <a:gd name="connsiteY55" fmla="*/ 1954666 h 3667648"/>
                    <a:gd name="connsiteX56" fmla="*/ 512466 w 2542233"/>
                    <a:gd name="connsiteY56" fmla="*/ 1497204 h 3667648"/>
                    <a:gd name="connsiteX57" fmla="*/ 334210 w 2542233"/>
                    <a:gd name="connsiteY57" fmla="*/ 1266092 h 3667648"/>
                    <a:gd name="connsiteX58" fmla="*/ 123194 w 2542233"/>
                    <a:gd name="connsiteY58" fmla="*/ 784294 h 3667648"/>
                    <a:gd name="connsiteX59" fmla="*/ 63949 w 2542233"/>
                    <a:gd name="connsiteY59" fmla="*/ 608187 h 3667648"/>
                    <a:gd name="connsiteX0" fmla="*/ 63949 w 2542233"/>
                    <a:gd name="connsiteY0" fmla="*/ 608187 h 3667648"/>
                    <a:gd name="connsiteX1" fmla="*/ 974690 w 2542233"/>
                    <a:gd name="connsiteY1" fmla="*/ 592852 h 3667648"/>
                    <a:gd name="connsiteX2" fmla="*/ 984738 w 2542233"/>
                    <a:gd name="connsiteY2" fmla="*/ 272350 h 3667648"/>
                    <a:gd name="connsiteX3" fmla="*/ 1247564 w 2542233"/>
                    <a:gd name="connsiteY3" fmla="*/ 282921 h 3667648"/>
                    <a:gd name="connsiteX4" fmla="*/ 1236992 w 2542233"/>
                    <a:gd name="connsiteY4" fmla="*/ 352737 h 3667648"/>
                    <a:gd name="connsiteX5" fmla="*/ 1145512 w 2542233"/>
                    <a:gd name="connsiteY5" fmla="*/ 341644 h 3667648"/>
                    <a:gd name="connsiteX6" fmla="*/ 1151321 w 2542233"/>
                    <a:gd name="connsiteY6" fmla="*/ 447412 h 3667648"/>
                    <a:gd name="connsiteX7" fmla="*/ 1327428 w 2542233"/>
                    <a:gd name="connsiteY7" fmla="*/ 452699 h 3667648"/>
                    <a:gd name="connsiteX8" fmla="*/ 1322143 w 2542233"/>
                    <a:gd name="connsiteY8" fmla="*/ 609232 h 3667648"/>
                    <a:gd name="connsiteX9" fmla="*/ 985784 w 2542233"/>
                    <a:gd name="connsiteY9" fmla="*/ 623520 h 3667648"/>
                    <a:gd name="connsiteX10" fmla="*/ 1001641 w 2542233"/>
                    <a:gd name="connsiteY10" fmla="*/ 1453815 h 3667648"/>
                    <a:gd name="connsiteX11" fmla="*/ 1086267 w 2542233"/>
                    <a:gd name="connsiteY11" fmla="*/ 1462296 h 3667648"/>
                    <a:gd name="connsiteX12" fmla="*/ 1097362 w 2542233"/>
                    <a:gd name="connsiteY12" fmla="*/ 1623592 h 3667648"/>
                    <a:gd name="connsiteX13" fmla="*/ 990547 w 2542233"/>
                    <a:gd name="connsiteY13" fmla="*/ 1617784 h 3667648"/>
                    <a:gd name="connsiteX14" fmla="*/ 1004835 w 2542233"/>
                    <a:gd name="connsiteY14" fmla="*/ 2301072 h 3667648"/>
                    <a:gd name="connsiteX15" fmla="*/ 1818752 w 2542233"/>
                    <a:gd name="connsiteY15" fmla="*/ 2301072 h 3667648"/>
                    <a:gd name="connsiteX16" fmla="*/ 1426866 w 2542233"/>
                    <a:gd name="connsiteY16" fmla="*/ 10048 h 3667648"/>
                    <a:gd name="connsiteX17" fmla="*/ 1547446 w 2542233"/>
                    <a:gd name="connsiteY17" fmla="*/ 0 h 3667648"/>
                    <a:gd name="connsiteX18" fmla="*/ 1637881 w 2542233"/>
                    <a:gd name="connsiteY18" fmla="*/ 20096 h 3667648"/>
                    <a:gd name="connsiteX19" fmla="*/ 1698171 w 2542233"/>
                    <a:gd name="connsiteY19" fmla="*/ 0 h 3667648"/>
                    <a:gd name="connsiteX20" fmla="*/ 1858945 w 2542233"/>
                    <a:gd name="connsiteY20" fmla="*/ 773723 h 3667648"/>
                    <a:gd name="connsiteX21" fmla="*/ 1899138 w 2542233"/>
                    <a:gd name="connsiteY21" fmla="*/ 803868 h 3667648"/>
                    <a:gd name="connsiteX22" fmla="*/ 1969477 w 2542233"/>
                    <a:gd name="connsiteY22" fmla="*/ 1014883 h 3667648"/>
                    <a:gd name="connsiteX23" fmla="*/ 1929283 w 2542233"/>
                    <a:gd name="connsiteY23" fmla="*/ 1125415 h 3667648"/>
                    <a:gd name="connsiteX24" fmla="*/ 2200589 w 2542233"/>
                    <a:gd name="connsiteY24" fmla="*/ 1185705 h 3667648"/>
                    <a:gd name="connsiteX25" fmla="*/ 2170444 w 2542233"/>
                    <a:gd name="connsiteY25" fmla="*/ 1336430 h 3667648"/>
                    <a:gd name="connsiteX26" fmla="*/ 2291024 w 2542233"/>
                    <a:gd name="connsiteY26" fmla="*/ 1527349 h 3667648"/>
                    <a:gd name="connsiteX27" fmla="*/ 2180492 w 2542233"/>
                    <a:gd name="connsiteY27" fmla="*/ 1607736 h 3667648"/>
                    <a:gd name="connsiteX28" fmla="*/ 2270927 w 2542233"/>
                    <a:gd name="connsiteY28" fmla="*/ 1818751 h 3667648"/>
                    <a:gd name="connsiteX29" fmla="*/ 2411604 w 2542233"/>
                    <a:gd name="connsiteY29" fmla="*/ 1788606 h 3667648"/>
                    <a:gd name="connsiteX30" fmla="*/ 2542233 w 2542233"/>
                    <a:gd name="connsiteY30" fmla="*/ 1989573 h 3667648"/>
                    <a:gd name="connsiteX31" fmla="*/ 2401556 w 2542233"/>
                    <a:gd name="connsiteY31" fmla="*/ 2059912 h 3667648"/>
                    <a:gd name="connsiteX32" fmla="*/ 2321169 w 2542233"/>
                    <a:gd name="connsiteY32" fmla="*/ 2351314 h 3667648"/>
                    <a:gd name="connsiteX33" fmla="*/ 2150347 w 2542233"/>
                    <a:gd name="connsiteY33" fmla="*/ 2351314 h 3667648"/>
                    <a:gd name="connsiteX34" fmla="*/ 2240782 w 2542233"/>
                    <a:gd name="connsiteY34" fmla="*/ 2783393 h 3667648"/>
                    <a:gd name="connsiteX35" fmla="*/ 2150347 w 2542233"/>
                    <a:gd name="connsiteY35" fmla="*/ 2783393 h 3667648"/>
                    <a:gd name="connsiteX36" fmla="*/ 2140299 w 2542233"/>
                    <a:gd name="connsiteY36" fmla="*/ 2964263 h 3667648"/>
                    <a:gd name="connsiteX37" fmla="*/ 2120202 w 2542233"/>
                    <a:gd name="connsiteY37" fmla="*/ 3044650 h 3667648"/>
                    <a:gd name="connsiteX38" fmla="*/ 2220686 w 2542233"/>
                    <a:gd name="connsiteY38" fmla="*/ 3064747 h 3667648"/>
                    <a:gd name="connsiteX39" fmla="*/ 2200589 w 2542233"/>
                    <a:gd name="connsiteY39" fmla="*/ 3305907 h 3667648"/>
                    <a:gd name="connsiteX40" fmla="*/ 1949380 w 2542233"/>
                    <a:gd name="connsiteY40" fmla="*/ 3305907 h 3667648"/>
                    <a:gd name="connsiteX41" fmla="*/ 2009670 w 2542233"/>
                    <a:gd name="connsiteY41" fmla="*/ 3647551 h 3667648"/>
                    <a:gd name="connsiteX42" fmla="*/ 1557494 w 2542233"/>
                    <a:gd name="connsiteY42" fmla="*/ 3667648 h 3667648"/>
                    <a:gd name="connsiteX43" fmla="*/ 1557494 w 2542233"/>
                    <a:gd name="connsiteY43" fmla="*/ 3315956 h 3667648"/>
                    <a:gd name="connsiteX44" fmla="*/ 1245996 w 2542233"/>
                    <a:gd name="connsiteY44" fmla="*/ 3305907 h 3667648"/>
                    <a:gd name="connsiteX45" fmla="*/ 1245996 w 2542233"/>
                    <a:gd name="connsiteY45" fmla="*/ 3135085 h 3667648"/>
                    <a:gd name="connsiteX46" fmla="*/ 1205802 w 2542233"/>
                    <a:gd name="connsiteY46" fmla="*/ 3135085 h 3667648"/>
                    <a:gd name="connsiteX47" fmla="*/ 1185705 w 2542233"/>
                    <a:gd name="connsiteY47" fmla="*/ 3125037 h 3667648"/>
                    <a:gd name="connsiteX48" fmla="*/ 1073606 w 2542233"/>
                    <a:gd name="connsiteY48" fmla="*/ 3270476 h 3667648"/>
                    <a:gd name="connsiteX49" fmla="*/ 381256 w 2542233"/>
                    <a:gd name="connsiteY49" fmla="*/ 2634758 h 3667648"/>
                    <a:gd name="connsiteX50" fmla="*/ 0 w 2542233"/>
                    <a:gd name="connsiteY50" fmla="*/ 2401556 h 3667648"/>
                    <a:gd name="connsiteX51" fmla="*/ 328924 w 2542233"/>
                    <a:gd name="connsiteY51" fmla="*/ 2402601 h 3667648"/>
                    <a:gd name="connsiteX52" fmla="*/ 344781 w 2542233"/>
                    <a:gd name="connsiteY52" fmla="*/ 2306881 h 3667648"/>
                    <a:gd name="connsiteX53" fmla="*/ 674807 w 2542233"/>
                    <a:gd name="connsiteY53" fmla="*/ 2311120 h 3667648"/>
                    <a:gd name="connsiteX54" fmla="*/ 669521 w 2542233"/>
                    <a:gd name="connsiteY54" fmla="*/ 1969999 h 3667648"/>
                    <a:gd name="connsiteX55" fmla="*/ 741429 w 2542233"/>
                    <a:gd name="connsiteY55" fmla="*/ 1954666 h 3667648"/>
                    <a:gd name="connsiteX56" fmla="*/ 512466 w 2542233"/>
                    <a:gd name="connsiteY56" fmla="*/ 1497204 h 3667648"/>
                    <a:gd name="connsiteX57" fmla="*/ 334210 w 2542233"/>
                    <a:gd name="connsiteY57" fmla="*/ 1266092 h 3667648"/>
                    <a:gd name="connsiteX58" fmla="*/ 123194 w 2542233"/>
                    <a:gd name="connsiteY58" fmla="*/ 784294 h 3667648"/>
                    <a:gd name="connsiteX59" fmla="*/ 63949 w 2542233"/>
                    <a:gd name="connsiteY59" fmla="*/ 608187 h 3667648"/>
                    <a:gd name="connsiteX0" fmla="*/ 63949 w 2542233"/>
                    <a:gd name="connsiteY0" fmla="*/ 608187 h 3667648"/>
                    <a:gd name="connsiteX1" fmla="*/ 974690 w 2542233"/>
                    <a:gd name="connsiteY1" fmla="*/ 592852 h 3667648"/>
                    <a:gd name="connsiteX2" fmla="*/ 984738 w 2542233"/>
                    <a:gd name="connsiteY2" fmla="*/ 272350 h 3667648"/>
                    <a:gd name="connsiteX3" fmla="*/ 1247564 w 2542233"/>
                    <a:gd name="connsiteY3" fmla="*/ 282921 h 3667648"/>
                    <a:gd name="connsiteX4" fmla="*/ 1236992 w 2542233"/>
                    <a:gd name="connsiteY4" fmla="*/ 352737 h 3667648"/>
                    <a:gd name="connsiteX5" fmla="*/ 1145512 w 2542233"/>
                    <a:gd name="connsiteY5" fmla="*/ 341644 h 3667648"/>
                    <a:gd name="connsiteX6" fmla="*/ 1151321 w 2542233"/>
                    <a:gd name="connsiteY6" fmla="*/ 447412 h 3667648"/>
                    <a:gd name="connsiteX7" fmla="*/ 1327428 w 2542233"/>
                    <a:gd name="connsiteY7" fmla="*/ 452699 h 3667648"/>
                    <a:gd name="connsiteX8" fmla="*/ 1322143 w 2542233"/>
                    <a:gd name="connsiteY8" fmla="*/ 609232 h 3667648"/>
                    <a:gd name="connsiteX9" fmla="*/ 985784 w 2542233"/>
                    <a:gd name="connsiteY9" fmla="*/ 623520 h 3667648"/>
                    <a:gd name="connsiteX10" fmla="*/ 1001641 w 2542233"/>
                    <a:gd name="connsiteY10" fmla="*/ 1453815 h 3667648"/>
                    <a:gd name="connsiteX11" fmla="*/ 1086267 w 2542233"/>
                    <a:gd name="connsiteY11" fmla="*/ 1462296 h 3667648"/>
                    <a:gd name="connsiteX12" fmla="*/ 1097362 w 2542233"/>
                    <a:gd name="connsiteY12" fmla="*/ 1623592 h 3667648"/>
                    <a:gd name="connsiteX13" fmla="*/ 990547 w 2542233"/>
                    <a:gd name="connsiteY13" fmla="*/ 1617784 h 3667648"/>
                    <a:gd name="connsiteX14" fmla="*/ 1004835 w 2542233"/>
                    <a:gd name="connsiteY14" fmla="*/ 2301072 h 3667648"/>
                    <a:gd name="connsiteX15" fmla="*/ 1818752 w 2542233"/>
                    <a:gd name="connsiteY15" fmla="*/ 2301072 h 3667648"/>
                    <a:gd name="connsiteX16" fmla="*/ 1426866 w 2542233"/>
                    <a:gd name="connsiteY16" fmla="*/ 10048 h 3667648"/>
                    <a:gd name="connsiteX17" fmla="*/ 1547446 w 2542233"/>
                    <a:gd name="connsiteY17" fmla="*/ 0 h 3667648"/>
                    <a:gd name="connsiteX18" fmla="*/ 1637881 w 2542233"/>
                    <a:gd name="connsiteY18" fmla="*/ 20096 h 3667648"/>
                    <a:gd name="connsiteX19" fmla="*/ 1698171 w 2542233"/>
                    <a:gd name="connsiteY19" fmla="*/ 0 h 3667648"/>
                    <a:gd name="connsiteX20" fmla="*/ 1858945 w 2542233"/>
                    <a:gd name="connsiteY20" fmla="*/ 773723 h 3667648"/>
                    <a:gd name="connsiteX21" fmla="*/ 1899138 w 2542233"/>
                    <a:gd name="connsiteY21" fmla="*/ 803868 h 3667648"/>
                    <a:gd name="connsiteX22" fmla="*/ 1969477 w 2542233"/>
                    <a:gd name="connsiteY22" fmla="*/ 1014883 h 3667648"/>
                    <a:gd name="connsiteX23" fmla="*/ 1929283 w 2542233"/>
                    <a:gd name="connsiteY23" fmla="*/ 1125415 h 3667648"/>
                    <a:gd name="connsiteX24" fmla="*/ 2200589 w 2542233"/>
                    <a:gd name="connsiteY24" fmla="*/ 1185705 h 3667648"/>
                    <a:gd name="connsiteX25" fmla="*/ 2170444 w 2542233"/>
                    <a:gd name="connsiteY25" fmla="*/ 1336430 h 3667648"/>
                    <a:gd name="connsiteX26" fmla="*/ 2291024 w 2542233"/>
                    <a:gd name="connsiteY26" fmla="*/ 1527349 h 3667648"/>
                    <a:gd name="connsiteX27" fmla="*/ 2180492 w 2542233"/>
                    <a:gd name="connsiteY27" fmla="*/ 1607736 h 3667648"/>
                    <a:gd name="connsiteX28" fmla="*/ 2270927 w 2542233"/>
                    <a:gd name="connsiteY28" fmla="*/ 1818751 h 3667648"/>
                    <a:gd name="connsiteX29" fmla="*/ 2411604 w 2542233"/>
                    <a:gd name="connsiteY29" fmla="*/ 1788606 h 3667648"/>
                    <a:gd name="connsiteX30" fmla="*/ 2542233 w 2542233"/>
                    <a:gd name="connsiteY30" fmla="*/ 1989573 h 3667648"/>
                    <a:gd name="connsiteX31" fmla="*/ 2401556 w 2542233"/>
                    <a:gd name="connsiteY31" fmla="*/ 2059912 h 3667648"/>
                    <a:gd name="connsiteX32" fmla="*/ 2321169 w 2542233"/>
                    <a:gd name="connsiteY32" fmla="*/ 2351314 h 3667648"/>
                    <a:gd name="connsiteX33" fmla="*/ 2150347 w 2542233"/>
                    <a:gd name="connsiteY33" fmla="*/ 2351314 h 3667648"/>
                    <a:gd name="connsiteX34" fmla="*/ 2240782 w 2542233"/>
                    <a:gd name="connsiteY34" fmla="*/ 2783393 h 3667648"/>
                    <a:gd name="connsiteX35" fmla="*/ 2150347 w 2542233"/>
                    <a:gd name="connsiteY35" fmla="*/ 2783393 h 3667648"/>
                    <a:gd name="connsiteX36" fmla="*/ 2140299 w 2542233"/>
                    <a:gd name="connsiteY36" fmla="*/ 2964263 h 3667648"/>
                    <a:gd name="connsiteX37" fmla="*/ 2120202 w 2542233"/>
                    <a:gd name="connsiteY37" fmla="*/ 3044650 h 3667648"/>
                    <a:gd name="connsiteX38" fmla="*/ 2220686 w 2542233"/>
                    <a:gd name="connsiteY38" fmla="*/ 3064747 h 3667648"/>
                    <a:gd name="connsiteX39" fmla="*/ 2200589 w 2542233"/>
                    <a:gd name="connsiteY39" fmla="*/ 3305907 h 3667648"/>
                    <a:gd name="connsiteX40" fmla="*/ 1949380 w 2542233"/>
                    <a:gd name="connsiteY40" fmla="*/ 3305907 h 3667648"/>
                    <a:gd name="connsiteX41" fmla="*/ 2009670 w 2542233"/>
                    <a:gd name="connsiteY41" fmla="*/ 3647551 h 3667648"/>
                    <a:gd name="connsiteX42" fmla="*/ 1557494 w 2542233"/>
                    <a:gd name="connsiteY42" fmla="*/ 3667648 h 3667648"/>
                    <a:gd name="connsiteX43" fmla="*/ 1557494 w 2542233"/>
                    <a:gd name="connsiteY43" fmla="*/ 3315956 h 3667648"/>
                    <a:gd name="connsiteX44" fmla="*/ 1245996 w 2542233"/>
                    <a:gd name="connsiteY44" fmla="*/ 3305907 h 3667648"/>
                    <a:gd name="connsiteX45" fmla="*/ 1288281 w 2542233"/>
                    <a:gd name="connsiteY45" fmla="*/ 3150942 h 3667648"/>
                    <a:gd name="connsiteX46" fmla="*/ 1205802 w 2542233"/>
                    <a:gd name="connsiteY46" fmla="*/ 3135085 h 3667648"/>
                    <a:gd name="connsiteX47" fmla="*/ 1185705 w 2542233"/>
                    <a:gd name="connsiteY47" fmla="*/ 3125037 h 3667648"/>
                    <a:gd name="connsiteX48" fmla="*/ 1073606 w 2542233"/>
                    <a:gd name="connsiteY48" fmla="*/ 3270476 h 3667648"/>
                    <a:gd name="connsiteX49" fmla="*/ 381256 w 2542233"/>
                    <a:gd name="connsiteY49" fmla="*/ 2634758 h 3667648"/>
                    <a:gd name="connsiteX50" fmla="*/ 0 w 2542233"/>
                    <a:gd name="connsiteY50" fmla="*/ 2401556 h 3667648"/>
                    <a:gd name="connsiteX51" fmla="*/ 328924 w 2542233"/>
                    <a:gd name="connsiteY51" fmla="*/ 2402601 h 3667648"/>
                    <a:gd name="connsiteX52" fmla="*/ 344781 w 2542233"/>
                    <a:gd name="connsiteY52" fmla="*/ 2306881 h 3667648"/>
                    <a:gd name="connsiteX53" fmla="*/ 674807 w 2542233"/>
                    <a:gd name="connsiteY53" fmla="*/ 2311120 h 3667648"/>
                    <a:gd name="connsiteX54" fmla="*/ 669521 w 2542233"/>
                    <a:gd name="connsiteY54" fmla="*/ 1969999 h 3667648"/>
                    <a:gd name="connsiteX55" fmla="*/ 741429 w 2542233"/>
                    <a:gd name="connsiteY55" fmla="*/ 1954666 h 3667648"/>
                    <a:gd name="connsiteX56" fmla="*/ 512466 w 2542233"/>
                    <a:gd name="connsiteY56" fmla="*/ 1497204 h 3667648"/>
                    <a:gd name="connsiteX57" fmla="*/ 334210 w 2542233"/>
                    <a:gd name="connsiteY57" fmla="*/ 1266092 h 3667648"/>
                    <a:gd name="connsiteX58" fmla="*/ 123194 w 2542233"/>
                    <a:gd name="connsiteY58" fmla="*/ 784294 h 3667648"/>
                    <a:gd name="connsiteX59" fmla="*/ 63949 w 2542233"/>
                    <a:gd name="connsiteY59" fmla="*/ 608187 h 3667648"/>
                    <a:gd name="connsiteX0" fmla="*/ 63949 w 2542233"/>
                    <a:gd name="connsiteY0" fmla="*/ 608187 h 3667648"/>
                    <a:gd name="connsiteX1" fmla="*/ 974690 w 2542233"/>
                    <a:gd name="connsiteY1" fmla="*/ 592852 h 3667648"/>
                    <a:gd name="connsiteX2" fmla="*/ 984738 w 2542233"/>
                    <a:gd name="connsiteY2" fmla="*/ 272350 h 3667648"/>
                    <a:gd name="connsiteX3" fmla="*/ 1247564 w 2542233"/>
                    <a:gd name="connsiteY3" fmla="*/ 282921 h 3667648"/>
                    <a:gd name="connsiteX4" fmla="*/ 1236992 w 2542233"/>
                    <a:gd name="connsiteY4" fmla="*/ 352737 h 3667648"/>
                    <a:gd name="connsiteX5" fmla="*/ 1145512 w 2542233"/>
                    <a:gd name="connsiteY5" fmla="*/ 341644 h 3667648"/>
                    <a:gd name="connsiteX6" fmla="*/ 1151321 w 2542233"/>
                    <a:gd name="connsiteY6" fmla="*/ 447412 h 3667648"/>
                    <a:gd name="connsiteX7" fmla="*/ 1327428 w 2542233"/>
                    <a:gd name="connsiteY7" fmla="*/ 452699 h 3667648"/>
                    <a:gd name="connsiteX8" fmla="*/ 1322143 w 2542233"/>
                    <a:gd name="connsiteY8" fmla="*/ 609232 h 3667648"/>
                    <a:gd name="connsiteX9" fmla="*/ 985784 w 2542233"/>
                    <a:gd name="connsiteY9" fmla="*/ 623520 h 3667648"/>
                    <a:gd name="connsiteX10" fmla="*/ 1001641 w 2542233"/>
                    <a:gd name="connsiteY10" fmla="*/ 1453815 h 3667648"/>
                    <a:gd name="connsiteX11" fmla="*/ 1086267 w 2542233"/>
                    <a:gd name="connsiteY11" fmla="*/ 1462296 h 3667648"/>
                    <a:gd name="connsiteX12" fmla="*/ 1097362 w 2542233"/>
                    <a:gd name="connsiteY12" fmla="*/ 1623592 h 3667648"/>
                    <a:gd name="connsiteX13" fmla="*/ 990547 w 2542233"/>
                    <a:gd name="connsiteY13" fmla="*/ 1617784 h 3667648"/>
                    <a:gd name="connsiteX14" fmla="*/ 1004835 w 2542233"/>
                    <a:gd name="connsiteY14" fmla="*/ 2301072 h 3667648"/>
                    <a:gd name="connsiteX15" fmla="*/ 1818752 w 2542233"/>
                    <a:gd name="connsiteY15" fmla="*/ 2301072 h 3667648"/>
                    <a:gd name="connsiteX16" fmla="*/ 1426866 w 2542233"/>
                    <a:gd name="connsiteY16" fmla="*/ 10048 h 3667648"/>
                    <a:gd name="connsiteX17" fmla="*/ 1547446 w 2542233"/>
                    <a:gd name="connsiteY17" fmla="*/ 0 h 3667648"/>
                    <a:gd name="connsiteX18" fmla="*/ 1637881 w 2542233"/>
                    <a:gd name="connsiteY18" fmla="*/ 20096 h 3667648"/>
                    <a:gd name="connsiteX19" fmla="*/ 1698171 w 2542233"/>
                    <a:gd name="connsiteY19" fmla="*/ 0 h 3667648"/>
                    <a:gd name="connsiteX20" fmla="*/ 1858945 w 2542233"/>
                    <a:gd name="connsiteY20" fmla="*/ 773723 h 3667648"/>
                    <a:gd name="connsiteX21" fmla="*/ 1899138 w 2542233"/>
                    <a:gd name="connsiteY21" fmla="*/ 803868 h 3667648"/>
                    <a:gd name="connsiteX22" fmla="*/ 1969477 w 2542233"/>
                    <a:gd name="connsiteY22" fmla="*/ 1014883 h 3667648"/>
                    <a:gd name="connsiteX23" fmla="*/ 1929283 w 2542233"/>
                    <a:gd name="connsiteY23" fmla="*/ 1125415 h 3667648"/>
                    <a:gd name="connsiteX24" fmla="*/ 2200589 w 2542233"/>
                    <a:gd name="connsiteY24" fmla="*/ 1185705 h 3667648"/>
                    <a:gd name="connsiteX25" fmla="*/ 2170444 w 2542233"/>
                    <a:gd name="connsiteY25" fmla="*/ 1336430 h 3667648"/>
                    <a:gd name="connsiteX26" fmla="*/ 2291024 w 2542233"/>
                    <a:gd name="connsiteY26" fmla="*/ 1527349 h 3667648"/>
                    <a:gd name="connsiteX27" fmla="*/ 2180492 w 2542233"/>
                    <a:gd name="connsiteY27" fmla="*/ 1607736 h 3667648"/>
                    <a:gd name="connsiteX28" fmla="*/ 2270927 w 2542233"/>
                    <a:gd name="connsiteY28" fmla="*/ 1818751 h 3667648"/>
                    <a:gd name="connsiteX29" fmla="*/ 2411604 w 2542233"/>
                    <a:gd name="connsiteY29" fmla="*/ 1788606 h 3667648"/>
                    <a:gd name="connsiteX30" fmla="*/ 2542233 w 2542233"/>
                    <a:gd name="connsiteY30" fmla="*/ 1989573 h 3667648"/>
                    <a:gd name="connsiteX31" fmla="*/ 2401556 w 2542233"/>
                    <a:gd name="connsiteY31" fmla="*/ 2059912 h 3667648"/>
                    <a:gd name="connsiteX32" fmla="*/ 2321169 w 2542233"/>
                    <a:gd name="connsiteY32" fmla="*/ 2351314 h 3667648"/>
                    <a:gd name="connsiteX33" fmla="*/ 2150347 w 2542233"/>
                    <a:gd name="connsiteY33" fmla="*/ 2351314 h 3667648"/>
                    <a:gd name="connsiteX34" fmla="*/ 2240782 w 2542233"/>
                    <a:gd name="connsiteY34" fmla="*/ 2783393 h 3667648"/>
                    <a:gd name="connsiteX35" fmla="*/ 2150347 w 2542233"/>
                    <a:gd name="connsiteY35" fmla="*/ 2783393 h 3667648"/>
                    <a:gd name="connsiteX36" fmla="*/ 2140299 w 2542233"/>
                    <a:gd name="connsiteY36" fmla="*/ 2964263 h 3667648"/>
                    <a:gd name="connsiteX37" fmla="*/ 2120202 w 2542233"/>
                    <a:gd name="connsiteY37" fmla="*/ 3044650 h 3667648"/>
                    <a:gd name="connsiteX38" fmla="*/ 2220686 w 2542233"/>
                    <a:gd name="connsiteY38" fmla="*/ 3064747 h 3667648"/>
                    <a:gd name="connsiteX39" fmla="*/ 2200589 w 2542233"/>
                    <a:gd name="connsiteY39" fmla="*/ 3305907 h 3667648"/>
                    <a:gd name="connsiteX40" fmla="*/ 1949380 w 2542233"/>
                    <a:gd name="connsiteY40" fmla="*/ 3305907 h 3667648"/>
                    <a:gd name="connsiteX41" fmla="*/ 2009670 w 2542233"/>
                    <a:gd name="connsiteY41" fmla="*/ 3647551 h 3667648"/>
                    <a:gd name="connsiteX42" fmla="*/ 1557494 w 2542233"/>
                    <a:gd name="connsiteY42" fmla="*/ 3667648 h 3667648"/>
                    <a:gd name="connsiteX43" fmla="*/ 1557494 w 2542233"/>
                    <a:gd name="connsiteY43" fmla="*/ 3315956 h 3667648"/>
                    <a:gd name="connsiteX44" fmla="*/ 1272424 w 2542233"/>
                    <a:gd name="connsiteY44" fmla="*/ 3305907 h 3667648"/>
                    <a:gd name="connsiteX45" fmla="*/ 1288281 w 2542233"/>
                    <a:gd name="connsiteY45" fmla="*/ 3150942 h 3667648"/>
                    <a:gd name="connsiteX46" fmla="*/ 1205802 w 2542233"/>
                    <a:gd name="connsiteY46" fmla="*/ 3135085 h 3667648"/>
                    <a:gd name="connsiteX47" fmla="*/ 1185705 w 2542233"/>
                    <a:gd name="connsiteY47" fmla="*/ 3125037 h 3667648"/>
                    <a:gd name="connsiteX48" fmla="*/ 1073606 w 2542233"/>
                    <a:gd name="connsiteY48" fmla="*/ 3270476 h 3667648"/>
                    <a:gd name="connsiteX49" fmla="*/ 381256 w 2542233"/>
                    <a:gd name="connsiteY49" fmla="*/ 2634758 h 3667648"/>
                    <a:gd name="connsiteX50" fmla="*/ 0 w 2542233"/>
                    <a:gd name="connsiteY50" fmla="*/ 2401556 h 3667648"/>
                    <a:gd name="connsiteX51" fmla="*/ 328924 w 2542233"/>
                    <a:gd name="connsiteY51" fmla="*/ 2402601 h 3667648"/>
                    <a:gd name="connsiteX52" fmla="*/ 344781 w 2542233"/>
                    <a:gd name="connsiteY52" fmla="*/ 2306881 h 3667648"/>
                    <a:gd name="connsiteX53" fmla="*/ 674807 w 2542233"/>
                    <a:gd name="connsiteY53" fmla="*/ 2311120 h 3667648"/>
                    <a:gd name="connsiteX54" fmla="*/ 669521 w 2542233"/>
                    <a:gd name="connsiteY54" fmla="*/ 1969999 h 3667648"/>
                    <a:gd name="connsiteX55" fmla="*/ 741429 w 2542233"/>
                    <a:gd name="connsiteY55" fmla="*/ 1954666 h 3667648"/>
                    <a:gd name="connsiteX56" fmla="*/ 512466 w 2542233"/>
                    <a:gd name="connsiteY56" fmla="*/ 1497204 h 3667648"/>
                    <a:gd name="connsiteX57" fmla="*/ 334210 w 2542233"/>
                    <a:gd name="connsiteY57" fmla="*/ 1266092 h 3667648"/>
                    <a:gd name="connsiteX58" fmla="*/ 123194 w 2542233"/>
                    <a:gd name="connsiteY58" fmla="*/ 784294 h 3667648"/>
                    <a:gd name="connsiteX59" fmla="*/ 63949 w 2542233"/>
                    <a:gd name="connsiteY59" fmla="*/ 608187 h 3667648"/>
                    <a:gd name="connsiteX0" fmla="*/ 63949 w 2542233"/>
                    <a:gd name="connsiteY0" fmla="*/ 608187 h 3667648"/>
                    <a:gd name="connsiteX1" fmla="*/ 974690 w 2542233"/>
                    <a:gd name="connsiteY1" fmla="*/ 592852 h 3667648"/>
                    <a:gd name="connsiteX2" fmla="*/ 984738 w 2542233"/>
                    <a:gd name="connsiteY2" fmla="*/ 272350 h 3667648"/>
                    <a:gd name="connsiteX3" fmla="*/ 1247564 w 2542233"/>
                    <a:gd name="connsiteY3" fmla="*/ 282921 h 3667648"/>
                    <a:gd name="connsiteX4" fmla="*/ 1236992 w 2542233"/>
                    <a:gd name="connsiteY4" fmla="*/ 352737 h 3667648"/>
                    <a:gd name="connsiteX5" fmla="*/ 1145512 w 2542233"/>
                    <a:gd name="connsiteY5" fmla="*/ 341644 h 3667648"/>
                    <a:gd name="connsiteX6" fmla="*/ 1151321 w 2542233"/>
                    <a:gd name="connsiteY6" fmla="*/ 447412 h 3667648"/>
                    <a:gd name="connsiteX7" fmla="*/ 1327428 w 2542233"/>
                    <a:gd name="connsiteY7" fmla="*/ 452699 h 3667648"/>
                    <a:gd name="connsiteX8" fmla="*/ 1322143 w 2542233"/>
                    <a:gd name="connsiteY8" fmla="*/ 609232 h 3667648"/>
                    <a:gd name="connsiteX9" fmla="*/ 985784 w 2542233"/>
                    <a:gd name="connsiteY9" fmla="*/ 623520 h 3667648"/>
                    <a:gd name="connsiteX10" fmla="*/ 1001641 w 2542233"/>
                    <a:gd name="connsiteY10" fmla="*/ 1453815 h 3667648"/>
                    <a:gd name="connsiteX11" fmla="*/ 1086267 w 2542233"/>
                    <a:gd name="connsiteY11" fmla="*/ 1462296 h 3667648"/>
                    <a:gd name="connsiteX12" fmla="*/ 1097362 w 2542233"/>
                    <a:gd name="connsiteY12" fmla="*/ 1623592 h 3667648"/>
                    <a:gd name="connsiteX13" fmla="*/ 990547 w 2542233"/>
                    <a:gd name="connsiteY13" fmla="*/ 1617784 h 3667648"/>
                    <a:gd name="connsiteX14" fmla="*/ 1004835 w 2542233"/>
                    <a:gd name="connsiteY14" fmla="*/ 2301072 h 3667648"/>
                    <a:gd name="connsiteX15" fmla="*/ 1818752 w 2542233"/>
                    <a:gd name="connsiteY15" fmla="*/ 2301072 h 3667648"/>
                    <a:gd name="connsiteX16" fmla="*/ 1426866 w 2542233"/>
                    <a:gd name="connsiteY16" fmla="*/ 10048 h 3667648"/>
                    <a:gd name="connsiteX17" fmla="*/ 1547446 w 2542233"/>
                    <a:gd name="connsiteY17" fmla="*/ 0 h 3667648"/>
                    <a:gd name="connsiteX18" fmla="*/ 1637881 w 2542233"/>
                    <a:gd name="connsiteY18" fmla="*/ 20096 h 3667648"/>
                    <a:gd name="connsiteX19" fmla="*/ 1698171 w 2542233"/>
                    <a:gd name="connsiteY19" fmla="*/ 0 h 3667648"/>
                    <a:gd name="connsiteX20" fmla="*/ 1858945 w 2542233"/>
                    <a:gd name="connsiteY20" fmla="*/ 773723 h 3667648"/>
                    <a:gd name="connsiteX21" fmla="*/ 1899138 w 2542233"/>
                    <a:gd name="connsiteY21" fmla="*/ 803868 h 3667648"/>
                    <a:gd name="connsiteX22" fmla="*/ 1969477 w 2542233"/>
                    <a:gd name="connsiteY22" fmla="*/ 1014883 h 3667648"/>
                    <a:gd name="connsiteX23" fmla="*/ 1929283 w 2542233"/>
                    <a:gd name="connsiteY23" fmla="*/ 1125415 h 3667648"/>
                    <a:gd name="connsiteX24" fmla="*/ 2200589 w 2542233"/>
                    <a:gd name="connsiteY24" fmla="*/ 1185705 h 3667648"/>
                    <a:gd name="connsiteX25" fmla="*/ 2170444 w 2542233"/>
                    <a:gd name="connsiteY25" fmla="*/ 1336430 h 3667648"/>
                    <a:gd name="connsiteX26" fmla="*/ 2291024 w 2542233"/>
                    <a:gd name="connsiteY26" fmla="*/ 1527349 h 3667648"/>
                    <a:gd name="connsiteX27" fmla="*/ 2180492 w 2542233"/>
                    <a:gd name="connsiteY27" fmla="*/ 1607736 h 3667648"/>
                    <a:gd name="connsiteX28" fmla="*/ 2270927 w 2542233"/>
                    <a:gd name="connsiteY28" fmla="*/ 1818751 h 3667648"/>
                    <a:gd name="connsiteX29" fmla="*/ 2411604 w 2542233"/>
                    <a:gd name="connsiteY29" fmla="*/ 1788606 h 3667648"/>
                    <a:gd name="connsiteX30" fmla="*/ 2542233 w 2542233"/>
                    <a:gd name="connsiteY30" fmla="*/ 1989573 h 3667648"/>
                    <a:gd name="connsiteX31" fmla="*/ 2401556 w 2542233"/>
                    <a:gd name="connsiteY31" fmla="*/ 2059912 h 3667648"/>
                    <a:gd name="connsiteX32" fmla="*/ 2321169 w 2542233"/>
                    <a:gd name="connsiteY32" fmla="*/ 2351314 h 3667648"/>
                    <a:gd name="connsiteX33" fmla="*/ 2150347 w 2542233"/>
                    <a:gd name="connsiteY33" fmla="*/ 2351314 h 3667648"/>
                    <a:gd name="connsiteX34" fmla="*/ 2240782 w 2542233"/>
                    <a:gd name="connsiteY34" fmla="*/ 2783393 h 3667648"/>
                    <a:gd name="connsiteX35" fmla="*/ 2150347 w 2542233"/>
                    <a:gd name="connsiteY35" fmla="*/ 2783393 h 3667648"/>
                    <a:gd name="connsiteX36" fmla="*/ 2140299 w 2542233"/>
                    <a:gd name="connsiteY36" fmla="*/ 2964263 h 3667648"/>
                    <a:gd name="connsiteX37" fmla="*/ 2120202 w 2542233"/>
                    <a:gd name="connsiteY37" fmla="*/ 3044650 h 3667648"/>
                    <a:gd name="connsiteX38" fmla="*/ 2220686 w 2542233"/>
                    <a:gd name="connsiteY38" fmla="*/ 3064747 h 3667648"/>
                    <a:gd name="connsiteX39" fmla="*/ 2200589 w 2542233"/>
                    <a:gd name="connsiteY39" fmla="*/ 3305907 h 3667648"/>
                    <a:gd name="connsiteX40" fmla="*/ 1949380 w 2542233"/>
                    <a:gd name="connsiteY40" fmla="*/ 3305907 h 3667648"/>
                    <a:gd name="connsiteX41" fmla="*/ 2009670 w 2542233"/>
                    <a:gd name="connsiteY41" fmla="*/ 3647551 h 3667648"/>
                    <a:gd name="connsiteX42" fmla="*/ 1557494 w 2542233"/>
                    <a:gd name="connsiteY42" fmla="*/ 3667648 h 3667648"/>
                    <a:gd name="connsiteX43" fmla="*/ 1610350 w 2542233"/>
                    <a:gd name="connsiteY43" fmla="*/ 3315956 h 3667648"/>
                    <a:gd name="connsiteX44" fmla="*/ 1272424 w 2542233"/>
                    <a:gd name="connsiteY44" fmla="*/ 3305907 h 3667648"/>
                    <a:gd name="connsiteX45" fmla="*/ 1288281 w 2542233"/>
                    <a:gd name="connsiteY45" fmla="*/ 3150942 h 3667648"/>
                    <a:gd name="connsiteX46" fmla="*/ 1205802 w 2542233"/>
                    <a:gd name="connsiteY46" fmla="*/ 3135085 h 3667648"/>
                    <a:gd name="connsiteX47" fmla="*/ 1185705 w 2542233"/>
                    <a:gd name="connsiteY47" fmla="*/ 3125037 h 3667648"/>
                    <a:gd name="connsiteX48" fmla="*/ 1073606 w 2542233"/>
                    <a:gd name="connsiteY48" fmla="*/ 3270476 h 3667648"/>
                    <a:gd name="connsiteX49" fmla="*/ 381256 w 2542233"/>
                    <a:gd name="connsiteY49" fmla="*/ 2634758 h 3667648"/>
                    <a:gd name="connsiteX50" fmla="*/ 0 w 2542233"/>
                    <a:gd name="connsiteY50" fmla="*/ 2401556 h 3667648"/>
                    <a:gd name="connsiteX51" fmla="*/ 328924 w 2542233"/>
                    <a:gd name="connsiteY51" fmla="*/ 2402601 h 3667648"/>
                    <a:gd name="connsiteX52" fmla="*/ 344781 w 2542233"/>
                    <a:gd name="connsiteY52" fmla="*/ 2306881 h 3667648"/>
                    <a:gd name="connsiteX53" fmla="*/ 674807 w 2542233"/>
                    <a:gd name="connsiteY53" fmla="*/ 2311120 h 3667648"/>
                    <a:gd name="connsiteX54" fmla="*/ 669521 w 2542233"/>
                    <a:gd name="connsiteY54" fmla="*/ 1969999 h 3667648"/>
                    <a:gd name="connsiteX55" fmla="*/ 741429 w 2542233"/>
                    <a:gd name="connsiteY55" fmla="*/ 1954666 h 3667648"/>
                    <a:gd name="connsiteX56" fmla="*/ 512466 w 2542233"/>
                    <a:gd name="connsiteY56" fmla="*/ 1497204 h 3667648"/>
                    <a:gd name="connsiteX57" fmla="*/ 334210 w 2542233"/>
                    <a:gd name="connsiteY57" fmla="*/ 1266092 h 3667648"/>
                    <a:gd name="connsiteX58" fmla="*/ 123194 w 2542233"/>
                    <a:gd name="connsiteY58" fmla="*/ 784294 h 3667648"/>
                    <a:gd name="connsiteX59" fmla="*/ 63949 w 2542233"/>
                    <a:gd name="connsiteY59" fmla="*/ 608187 h 3667648"/>
                    <a:gd name="connsiteX0" fmla="*/ 63949 w 2542233"/>
                    <a:gd name="connsiteY0" fmla="*/ 608187 h 3651792"/>
                    <a:gd name="connsiteX1" fmla="*/ 974690 w 2542233"/>
                    <a:gd name="connsiteY1" fmla="*/ 592852 h 3651792"/>
                    <a:gd name="connsiteX2" fmla="*/ 984738 w 2542233"/>
                    <a:gd name="connsiteY2" fmla="*/ 272350 h 3651792"/>
                    <a:gd name="connsiteX3" fmla="*/ 1247564 w 2542233"/>
                    <a:gd name="connsiteY3" fmla="*/ 282921 h 3651792"/>
                    <a:gd name="connsiteX4" fmla="*/ 1236992 w 2542233"/>
                    <a:gd name="connsiteY4" fmla="*/ 352737 h 3651792"/>
                    <a:gd name="connsiteX5" fmla="*/ 1145512 w 2542233"/>
                    <a:gd name="connsiteY5" fmla="*/ 341644 h 3651792"/>
                    <a:gd name="connsiteX6" fmla="*/ 1151321 w 2542233"/>
                    <a:gd name="connsiteY6" fmla="*/ 447412 h 3651792"/>
                    <a:gd name="connsiteX7" fmla="*/ 1327428 w 2542233"/>
                    <a:gd name="connsiteY7" fmla="*/ 452699 h 3651792"/>
                    <a:gd name="connsiteX8" fmla="*/ 1322143 w 2542233"/>
                    <a:gd name="connsiteY8" fmla="*/ 609232 h 3651792"/>
                    <a:gd name="connsiteX9" fmla="*/ 985784 w 2542233"/>
                    <a:gd name="connsiteY9" fmla="*/ 623520 h 3651792"/>
                    <a:gd name="connsiteX10" fmla="*/ 1001641 w 2542233"/>
                    <a:gd name="connsiteY10" fmla="*/ 1453815 h 3651792"/>
                    <a:gd name="connsiteX11" fmla="*/ 1086267 w 2542233"/>
                    <a:gd name="connsiteY11" fmla="*/ 1462296 h 3651792"/>
                    <a:gd name="connsiteX12" fmla="*/ 1097362 w 2542233"/>
                    <a:gd name="connsiteY12" fmla="*/ 1623592 h 3651792"/>
                    <a:gd name="connsiteX13" fmla="*/ 990547 w 2542233"/>
                    <a:gd name="connsiteY13" fmla="*/ 1617784 h 3651792"/>
                    <a:gd name="connsiteX14" fmla="*/ 1004835 w 2542233"/>
                    <a:gd name="connsiteY14" fmla="*/ 2301072 h 3651792"/>
                    <a:gd name="connsiteX15" fmla="*/ 1818752 w 2542233"/>
                    <a:gd name="connsiteY15" fmla="*/ 2301072 h 3651792"/>
                    <a:gd name="connsiteX16" fmla="*/ 1426866 w 2542233"/>
                    <a:gd name="connsiteY16" fmla="*/ 10048 h 3651792"/>
                    <a:gd name="connsiteX17" fmla="*/ 1547446 w 2542233"/>
                    <a:gd name="connsiteY17" fmla="*/ 0 h 3651792"/>
                    <a:gd name="connsiteX18" fmla="*/ 1637881 w 2542233"/>
                    <a:gd name="connsiteY18" fmla="*/ 20096 h 3651792"/>
                    <a:gd name="connsiteX19" fmla="*/ 1698171 w 2542233"/>
                    <a:gd name="connsiteY19" fmla="*/ 0 h 3651792"/>
                    <a:gd name="connsiteX20" fmla="*/ 1858945 w 2542233"/>
                    <a:gd name="connsiteY20" fmla="*/ 773723 h 3651792"/>
                    <a:gd name="connsiteX21" fmla="*/ 1899138 w 2542233"/>
                    <a:gd name="connsiteY21" fmla="*/ 803868 h 3651792"/>
                    <a:gd name="connsiteX22" fmla="*/ 1969477 w 2542233"/>
                    <a:gd name="connsiteY22" fmla="*/ 1014883 h 3651792"/>
                    <a:gd name="connsiteX23" fmla="*/ 1929283 w 2542233"/>
                    <a:gd name="connsiteY23" fmla="*/ 1125415 h 3651792"/>
                    <a:gd name="connsiteX24" fmla="*/ 2200589 w 2542233"/>
                    <a:gd name="connsiteY24" fmla="*/ 1185705 h 3651792"/>
                    <a:gd name="connsiteX25" fmla="*/ 2170444 w 2542233"/>
                    <a:gd name="connsiteY25" fmla="*/ 1336430 h 3651792"/>
                    <a:gd name="connsiteX26" fmla="*/ 2291024 w 2542233"/>
                    <a:gd name="connsiteY26" fmla="*/ 1527349 h 3651792"/>
                    <a:gd name="connsiteX27" fmla="*/ 2180492 w 2542233"/>
                    <a:gd name="connsiteY27" fmla="*/ 1607736 h 3651792"/>
                    <a:gd name="connsiteX28" fmla="*/ 2270927 w 2542233"/>
                    <a:gd name="connsiteY28" fmla="*/ 1818751 h 3651792"/>
                    <a:gd name="connsiteX29" fmla="*/ 2411604 w 2542233"/>
                    <a:gd name="connsiteY29" fmla="*/ 1788606 h 3651792"/>
                    <a:gd name="connsiteX30" fmla="*/ 2542233 w 2542233"/>
                    <a:gd name="connsiteY30" fmla="*/ 1989573 h 3651792"/>
                    <a:gd name="connsiteX31" fmla="*/ 2401556 w 2542233"/>
                    <a:gd name="connsiteY31" fmla="*/ 2059912 h 3651792"/>
                    <a:gd name="connsiteX32" fmla="*/ 2321169 w 2542233"/>
                    <a:gd name="connsiteY32" fmla="*/ 2351314 h 3651792"/>
                    <a:gd name="connsiteX33" fmla="*/ 2150347 w 2542233"/>
                    <a:gd name="connsiteY33" fmla="*/ 2351314 h 3651792"/>
                    <a:gd name="connsiteX34" fmla="*/ 2240782 w 2542233"/>
                    <a:gd name="connsiteY34" fmla="*/ 2783393 h 3651792"/>
                    <a:gd name="connsiteX35" fmla="*/ 2150347 w 2542233"/>
                    <a:gd name="connsiteY35" fmla="*/ 2783393 h 3651792"/>
                    <a:gd name="connsiteX36" fmla="*/ 2140299 w 2542233"/>
                    <a:gd name="connsiteY36" fmla="*/ 2964263 h 3651792"/>
                    <a:gd name="connsiteX37" fmla="*/ 2120202 w 2542233"/>
                    <a:gd name="connsiteY37" fmla="*/ 3044650 h 3651792"/>
                    <a:gd name="connsiteX38" fmla="*/ 2220686 w 2542233"/>
                    <a:gd name="connsiteY38" fmla="*/ 3064747 h 3651792"/>
                    <a:gd name="connsiteX39" fmla="*/ 2200589 w 2542233"/>
                    <a:gd name="connsiteY39" fmla="*/ 3305907 h 3651792"/>
                    <a:gd name="connsiteX40" fmla="*/ 1949380 w 2542233"/>
                    <a:gd name="connsiteY40" fmla="*/ 3305907 h 3651792"/>
                    <a:gd name="connsiteX41" fmla="*/ 2009670 w 2542233"/>
                    <a:gd name="connsiteY41" fmla="*/ 3647551 h 3651792"/>
                    <a:gd name="connsiteX42" fmla="*/ 1605064 w 2542233"/>
                    <a:gd name="connsiteY42" fmla="*/ 3651792 h 3651792"/>
                    <a:gd name="connsiteX43" fmla="*/ 1610350 w 2542233"/>
                    <a:gd name="connsiteY43" fmla="*/ 3315956 h 3651792"/>
                    <a:gd name="connsiteX44" fmla="*/ 1272424 w 2542233"/>
                    <a:gd name="connsiteY44" fmla="*/ 3305907 h 3651792"/>
                    <a:gd name="connsiteX45" fmla="*/ 1288281 w 2542233"/>
                    <a:gd name="connsiteY45" fmla="*/ 3150942 h 3651792"/>
                    <a:gd name="connsiteX46" fmla="*/ 1205802 w 2542233"/>
                    <a:gd name="connsiteY46" fmla="*/ 3135085 h 3651792"/>
                    <a:gd name="connsiteX47" fmla="*/ 1185705 w 2542233"/>
                    <a:gd name="connsiteY47" fmla="*/ 3125037 h 3651792"/>
                    <a:gd name="connsiteX48" fmla="*/ 1073606 w 2542233"/>
                    <a:gd name="connsiteY48" fmla="*/ 3270476 h 3651792"/>
                    <a:gd name="connsiteX49" fmla="*/ 381256 w 2542233"/>
                    <a:gd name="connsiteY49" fmla="*/ 2634758 h 3651792"/>
                    <a:gd name="connsiteX50" fmla="*/ 0 w 2542233"/>
                    <a:gd name="connsiteY50" fmla="*/ 2401556 h 3651792"/>
                    <a:gd name="connsiteX51" fmla="*/ 328924 w 2542233"/>
                    <a:gd name="connsiteY51" fmla="*/ 2402601 h 3651792"/>
                    <a:gd name="connsiteX52" fmla="*/ 344781 w 2542233"/>
                    <a:gd name="connsiteY52" fmla="*/ 2306881 h 3651792"/>
                    <a:gd name="connsiteX53" fmla="*/ 674807 w 2542233"/>
                    <a:gd name="connsiteY53" fmla="*/ 2311120 h 3651792"/>
                    <a:gd name="connsiteX54" fmla="*/ 669521 w 2542233"/>
                    <a:gd name="connsiteY54" fmla="*/ 1969999 h 3651792"/>
                    <a:gd name="connsiteX55" fmla="*/ 741429 w 2542233"/>
                    <a:gd name="connsiteY55" fmla="*/ 1954666 h 3651792"/>
                    <a:gd name="connsiteX56" fmla="*/ 512466 w 2542233"/>
                    <a:gd name="connsiteY56" fmla="*/ 1497204 h 3651792"/>
                    <a:gd name="connsiteX57" fmla="*/ 334210 w 2542233"/>
                    <a:gd name="connsiteY57" fmla="*/ 1266092 h 3651792"/>
                    <a:gd name="connsiteX58" fmla="*/ 123194 w 2542233"/>
                    <a:gd name="connsiteY58" fmla="*/ 784294 h 3651792"/>
                    <a:gd name="connsiteX59" fmla="*/ 63949 w 2542233"/>
                    <a:gd name="connsiteY59" fmla="*/ 608187 h 3651792"/>
                    <a:gd name="connsiteX0" fmla="*/ 63949 w 2542233"/>
                    <a:gd name="connsiteY0" fmla="*/ 608187 h 3651792"/>
                    <a:gd name="connsiteX1" fmla="*/ 974690 w 2542233"/>
                    <a:gd name="connsiteY1" fmla="*/ 592852 h 3651792"/>
                    <a:gd name="connsiteX2" fmla="*/ 984738 w 2542233"/>
                    <a:gd name="connsiteY2" fmla="*/ 272350 h 3651792"/>
                    <a:gd name="connsiteX3" fmla="*/ 1247564 w 2542233"/>
                    <a:gd name="connsiteY3" fmla="*/ 282921 h 3651792"/>
                    <a:gd name="connsiteX4" fmla="*/ 1236992 w 2542233"/>
                    <a:gd name="connsiteY4" fmla="*/ 352737 h 3651792"/>
                    <a:gd name="connsiteX5" fmla="*/ 1145512 w 2542233"/>
                    <a:gd name="connsiteY5" fmla="*/ 341644 h 3651792"/>
                    <a:gd name="connsiteX6" fmla="*/ 1151321 w 2542233"/>
                    <a:gd name="connsiteY6" fmla="*/ 447412 h 3651792"/>
                    <a:gd name="connsiteX7" fmla="*/ 1327428 w 2542233"/>
                    <a:gd name="connsiteY7" fmla="*/ 452699 h 3651792"/>
                    <a:gd name="connsiteX8" fmla="*/ 1322143 w 2542233"/>
                    <a:gd name="connsiteY8" fmla="*/ 609232 h 3651792"/>
                    <a:gd name="connsiteX9" fmla="*/ 985784 w 2542233"/>
                    <a:gd name="connsiteY9" fmla="*/ 623520 h 3651792"/>
                    <a:gd name="connsiteX10" fmla="*/ 1001641 w 2542233"/>
                    <a:gd name="connsiteY10" fmla="*/ 1453815 h 3651792"/>
                    <a:gd name="connsiteX11" fmla="*/ 1086267 w 2542233"/>
                    <a:gd name="connsiteY11" fmla="*/ 1462296 h 3651792"/>
                    <a:gd name="connsiteX12" fmla="*/ 1097362 w 2542233"/>
                    <a:gd name="connsiteY12" fmla="*/ 1623592 h 3651792"/>
                    <a:gd name="connsiteX13" fmla="*/ 990547 w 2542233"/>
                    <a:gd name="connsiteY13" fmla="*/ 1617784 h 3651792"/>
                    <a:gd name="connsiteX14" fmla="*/ 1004835 w 2542233"/>
                    <a:gd name="connsiteY14" fmla="*/ 2301072 h 3651792"/>
                    <a:gd name="connsiteX15" fmla="*/ 1818752 w 2542233"/>
                    <a:gd name="connsiteY15" fmla="*/ 2301072 h 3651792"/>
                    <a:gd name="connsiteX16" fmla="*/ 1426866 w 2542233"/>
                    <a:gd name="connsiteY16" fmla="*/ 10048 h 3651792"/>
                    <a:gd name="connsiteX17" fmla="*/ 1547446 w 2542233"/>
                    <a:gd name="connsiteY17" fmla="*/ 0 h 3651792"/>
                    <a:gd name="connsiteX18" fmla="*/ 1637881 w 2542233"/>
                    <a:gd name="connsiteY18" fmla="*/ 20096 h 3651792"/>
                    <a:gd name="connsiteX19" fmla="*/ 1698171 w 2542233"/>
                    <a:gd name="connsiteY19" fmla="*/ 0 h 3651792"/>
                    <a:gd name="connsiteX20" fmla="*/ 1858945 w 2542233"/>
                    <a:gd name="connsiteY20" fmla="*/ 773723 h 3651792"/>
                    <a:gd name="connsiteX21" fmla="*/ 1899138 w 2542233"/>
                    <a:gd name="connsiteY21" fmla="*/ 803868 h 3651792"/>
                    <a:gd name="connsiteX22" fmla="*/ 1969477 w 2542233"/>
                    <a:gd name="connsiteY22" fmla="*/ 1014883 h 3651792"/>
                    <a:gd name="connsiteX23" fmla="*/ 1929283 w 2542233"/>
                    <a:gd name="connsiteY23" fmla="*/ 1125415 h 3651792"/>
                    <a:gd name="connsiteX24" fmla="*/ 2200589 w 2542233"/>
                    <a:gd name="connsiteY24" fmla="*/ 1185705 h 3651792"/>
                    <a:gd name="connsiteX25" fmla="*/ 2170444 w 2542233"/>
                    <a:gd name="connsiteY25" fmla="*/ 1336430 h 3651792"/>
                    <a:gd name="connsiteX26" fmla="*/ 2291024 w 2542233"/>
                    <a:gd name="connsiteY26" fmla="*/ 1527349 h 3651792"/>
                    <a:gd name="connsiteX27" fmla="*/ 2180492 w 2542233"/>
                    <a:gd name="connsiteY27" fmla="*/ 1607736 h 3651792"/>
                    <a:gd name="connsiteX28" fmla="*/ 2270927 w 2542233"/>
                    <a:gd name="connsiteY28" fmla="*/ 1818751 h 3651792"/>
                    <a:gd name="connsiteX29" fmla="*/ 2411604 w 2542233"/>
                    <a:gd name="connsiteY29" fmla="*/ 1788606 h 3651792"/>
                    <a:gd name="connsiteX30" fmla="*/ 2542233 w 2542233"/>
                    <a:gd name="connsiteY30" fmla="*/ 1989573 h 3651792"/>
                    <a:gd name="connsiteX31" fmla="*/ 2401556 w 2542233"/>
                    <a:gd name="connsiteY31" fmla="*/ 2059912 h 3651792"/>
                    <a:gd name="connsiteX32" fmla="*/ 2321169 w 2542233"/>
                    <a:gd name="connsiteY32" fmla="*/ 2351314 h 3651792"/>
                    <a:gd name="connsiteX33" fmla="*/ 2150347 w 2542233"/>
                    <a:gd name="connsiteY33" fmla="*/ 2351314 h 3651792"/>
                    <a:gd name="connsiteX34" fmla="*/ 2240782 w 2542233"/>
                    <a:gd name="connsiteY34" fmla="*/ 2783393 h 3651792"/>
                    <a:gd name="connsiteX35" fmla="*/ 2150347 w 2542233"/>
                    <a:gd name="connsiteY35" fmla="*/ 2783393 h 3651792"/>
                    <a:gd name="connsiteX36" fmla="*/ 2140299 w 2542233"/>
                    <a:gd name="connsiteY36" fmla="*/ 2964263 h 3651792"/>
                    <a:gd name="connsiteX37" fmla="*/ 2120202 w 2542233"/>
                    <a:gd name="connsiteY37" fmla="*/ 3044650 h 3651792"/>
                    <a:gd name="connsiteX38" fmla="*/ 2220686 w 2542233"/>
                    <a:gd name="connsiteY38" fmla="*/ 3064747 h 3651792"/>
                    <a:gd name="connsiteX39" fmla="*/ 2200589 w 2542233"/>
                    <a:gd name="connsiteY39" fmla="*/ 3305907 h 3651792"/>
                    <a:gd name="connsiteX40" fmla="*/ 1949380 w 2542233"/>
                    <a:gd name="connsiteY40" fmla="*/ 3305907 h 3651792"/>
                    <a:gd name="connsiteX41" fmla="*/ 2030813 w 2542233"/>
                    <a:gd name="connsiteY41" fmla="*/ 3642265 h 3651792"/>
                    <a:gd name="connsiteX42" fmla="*/ 1605064 w 2542233"/>
                    <a:gd name="connsiteY42" fmla="*/ 3651792 h 3651792"/>
                    <a:gd name="connsiteX43" fmla="*/ 1610350 w 2542233"/>
                    <a:gd name="connsiteY43" fmla="*/ 3315956 h 3651792"/>
                    <a:gd name="connsiteX44" fmla="*/ 1272424 w 2542233"/>
                    <a:gd name="connsiteY44" fmla="*/ 3305907 h 3651792"/>
                    <a:gd name="connsiteX45" fmla="*/ 1288281 w 2542233"/>
                    <a:gd name="connsiteY45" fmla="*/ 3150942 h 3651792"/>
                    <a:gd name="connsiteX46" fmla="*/ 1205802 w 2542233"/>
                    <a:gd name="connsiteY46" fmla="*/ 3135085 h 3651792"/>
                    <a:gd name="connsiteX47" fmla="*/ 1185705 w 2542233"/>
                    <a:gd name="connsiteY47" fmla="*/ 3125037 h 3651792"/>
                    <a:gd name="connsiteX48" fmla="*/ 1073606 w 2542233"/>
                    <a:gd name="connsiteY48" fmla="*/ 3270476 h 3651792"/>
                    <a:gd name="connsiteX49" fmla="*/ 381256 w 2542233"/>
                    <a:gd name="connsiteY49" fmla="*/ 2634758 h 3651792"/>
                    <a:gd name="connsiteX50" fmla="*/ 0 w 2542233"/>
                    <a:gd name="connsiteY50" fmla="*/ 2401556 h 3651792"/>
                    <a:gd name="connsiteX51" fmla="*/ 328924 w 2542233"/>
                    <a:gd name="connsiteY51" fmla="*/ 2402601 h 3651792"/>
                    <a:gd name="connsiteX52" fmla="*/ 344781 w 2542233"/>
                    <a:gd name="connsiteY52" fmla="*/ 2306881 h 3651792"/>
                    <a:gd name="connsiteX53" fmla="*/ 674807 w 2542233"/>
                    <a:gd name="connsiteY53" fmla="*/ 2311120 h 3651792"/>
                    <a:gd name="connsiteX54" fmla="*/ 669521 w 2542233"/>
                    <a:gd name="connsiteY54" fmla="*/ 1969999 h 3651792"/>
                    <a:gd name="connsiteX55" fmla="*/ 741429 w 2542233"/>
                    <a:gd name="connsiteY55" fmla="*/ 1954666 h 3651792"/>
                    <a:gd name="connsiteX56" fmla="*/ 512466 w 2542233"/>
                    <a:gd name="connsiteY56" fmla="*/ 1497204 h 3651792"/>
                    <a:gd name="connsiteX57" fmla="*/ 334210 w 2542233"/>
                    <a:gd name="connsiteY57" fmla="*/ 1266092 h 3651792"/>
                    <a:gd name="connsiteX58" fmla="*/ 123194 w 2542233"/>
                    <a:gd name="connsiteY58" fmla="*/ 784294 h 3651792"/>
                    <a:gd name="connsiteX59" fmla="*/ 63949 w 2542233"/>
                    <a:gd name="connsiteY59" fmla="*/ 608187 h 3651792"/>
                    <a:gd name="connsiteX0" fmla="*/ 63949 w 2542233"/>
                    <a:gd name="connsiteY0" fmla="*/ 608187 h 3651792"/>
                    <a:gd name="connsiteX1" fmla="*/ 974690 w 2542233"/>
                    <a:gd name="connsiteY1" fmla="*/ 592852 h 3651792"/>
                    <a:gd name="connsiteX2" fmla="*/ 984738 w 2542233"/>
                    <a:gd name="connsiteY2" fmla="*/ 272350 h 3651792"/>
                    <a:gd name="connsiteX3" fmla="*/ 1247564 w 2542233"/>
                    <a:gd name="connsiteY3" fmla="*/ 282921 h 3651792"/>
                    <a:gd name="connsiteX4" fmla="*/ 1236992 w 2542233"/>
                    <a:gd name="connsiteY4" fmla="*/ 352737 h 3651792"/>
                    <a:gd name="connsiteX5" fmla="*/ 1145512 w 2542233"/>
                    <a:gd name="connsiteY5" fmla="*/ 341644 h 3651792"/>
                    <a:gd name="connsiteX6" fmla="*/ 1151321 w 2542233"/>
                    <a:gd name="connsiteY6" fmla="*/ 447412 h 3651792"/>
                    <a:gd name="connsiteX7" fmla="*/ 1327428 w 2542233"/>
                    <a:gd name="connsiteY7" fmla="*/ 452699 h 3651792"/>
                    <a:gd name="connsiteX8" fmla="*/ 1322143 w 2542233"/>
                    <a:gd name="connsiteY8" fmla="*/ 609232 h 3651792"/>
                    <a:gd name="connsiteX9" fmla="*/ 985784 w 2542233"/>
                    <a:gd name="connsiteY9" fmla="*/ 623520 h 3651792"/>
                    <a:gd name="connsiteX10" fmla="*/ 1001641 w 2542233"/>
                    <a:gd name="connsiteY10" fmla="*/ 1453815 h 3651792"/>
                    <a:gd name="connsiteX11" fmla="*/ 1086267 w 2542233"/>
                    <a:gd name="connsiteY11" fmla="*/ 1462296 h 3651792"/>
                    <a:gd name="connsiteX12" fmla="*/ 1097362 w 2542233"/>
                    <a:gd name="connsiteY12" fmla="*/ 1623592 h 3651792"/>
                    <a:gd name="connsiteX13" fmla="*/ 990547 w 2542233"/>
                    <a:gd name="connsiteY13" fmla="*/ 1617784 h 3651792"/>
                    <a:gd name="connsiteX14" fmla="*/ 1004835 w 2542233"/>
                    <a:gd name="connsiteY14" fmla="*/ 2301072 h 3651792"/>
                    <a:gd name="connsiteX15" fmla="*/ 1818752 w 2542233"/>
                    <a:gd name="connsiteY15" fmla="*/ 2301072 h 3651792"/>
                    <a:gd name="connsiteX16" fmla="*/ 1426866 w 2542233"/>
                    <a:gd name="connsiteY16" fmla="*/ 10048 h 3651792"/>
                    <a:gd name="connsiteX17" fmla="*/ 1547446 w 2542233"/>
                    <a:gd name="connsiteY17" fmla="*/ 0 h 3651792"/>
                    <a:gd name="connsiteX18" fmla="*/ 1637881 w 2542233"/>
                    <a:gd name="connsiteY18" fmla="*/ 20096 h 3651792"/>
                    <a:gd name="connsiteX19" fmla="*/ 1698171 w 2542233"/>
                    <a:gd name="connsiteY19" fmla="*/ 0 h 3651792"/>
                    <a:gd name="connsiteX20" fmla="*/ 1858945 w 2542233"/>
                    <a:gd name="connsiteY20" fmla="*/ 773723 h 3651792"/>
                    <a:gd name="connsiteX21" fmla="*/ 1899138 w 2542233"/>
                    <a:gd name="connsiteY21" fmla="*/ 803868 h 3651792"/>
                    <a:gd name="connsiteX22" fmla="*/ 1969477 w 2542233"/>
                    <a:gd name="connsiteY22" fmla="*/ 1014883 h 3651792"/>
                    <a:gd name="connsiteX23" fmla="*/ 1929283 w 2542233"/>
                    <a:gd name="connsiteY23" fmla="*/ 1125415 h 3651792"/>
                    <a:gd name="connsiteX24" fmla="*/ 2200589 w 2542233"/>
                    <a:gd name="connsiteY24" fmla="*/ 1185705 h 3651792"/>
                    <a:gd name="connsiteX25" fmla="*/ 2170444 w 2542233"/>
                    <a:gd name="connsiteY25" fmla="*/ 1336430 h 3651792"/>
                    <a:gd name="connsiteX26" fmla="*/ 2291024 w 2542233"/>
                    <a:gd name="connsiteY26" fmla="*/ 1527349 h 3651792"/>
                    <a:gd name="connsiteX27" fmla="*/ 2180492 w 2542233"/>
                    <a:gd name="connsiteY27" fmla="*/ 1607736 h 3651792"/>
                    <a:gd name="connsiteX28" fmla="*/ 2270927 w 2542233"/>
                    <a:gd name="connsiteY28" fmla="*/ 1818751 h 3651792"/>
                    <a:gd name="connsiteX29" fmla="*/ 2411604 w 2542233"/>
                    <a:gd name="connsiteY29" fmla="*/ 1788606 h 3651792"/>
                    <a:gd name="connsiteX30" fmla="*/ 2542233 w 2542233"/>
                    <a:gd name="connsiteY30" fmla="*/ 1989573 h 3651792"/>
                    <a:gd name="connsiteX31" fmla="*/ 2401556 w 2542233"/>
                    <a:gd name="connsiteY31" fmla="*/ 2059912 h 3651792"/>
                    <a:gd name="connsiteX32" fmla="*/ 2321169 w 2542233"/>
                    <a:gd name="connsiteY32" fmla="*/ 2351314 h 3651792"/>
                    <a:gd name="connsiteX33" fmla="*/ 2150347 w 2542233"/>
                    <a:gd name="connsiteY33" fmla="*/ 2351314 h 3651792"/>
                    <a:gd name="connsiteX34" fmla="*/ 2240782 w 2542233"/>
                    <a:gd name="connsiteY34" fmla="*/ 2783393 h 3651792"/>
                    <a:gd name="connsiteX35" fmla="*/ 2150347 w 2542233"/>
                    <a:gd name="connsiteY35" fmla="*/ 2783393 h 3651792"/>
                    <a:gd name="connsiteX36" fmla="*/ 2140299 w 2542233"/>
                    <a:gd name="connsiteY36" fmla="*/ 2964263 h 3651792"/>
                    <a:gd name="connsiteX37" fmla="*/ 2120202 w 2542233"/>
                    <a:gd name="connsiteY37" fmla="*/ 3044650 h 3651792"/>
                    <a:gd name="connsiteX38" fmla="*/ 2220686 w 2542233"/>
                    <a:gd name="connsiteY38" fmla="*/ 3064747 h 3651792"/>
                    <a:gd name="connsiteX39" fmla="*/ 2200589 w 2542233"/>
                    <a:gd name="connsiteY39" fmla="*/ 3305907 h 3651792"/>
                    <a:gd name="connsiteX40" fmla="*/ 1975808 w 2542233"/>
                    <a:gd name="connsiteY40" fmla="*/ 3305907 h 3651792"/>
                    <a:gd name="connsiteX41" fmla="*/ 2030813 w 2542233"/>
                    <a:gd name="connsiteY41" fmla="*/ 3642265 h 3651792"/>
                    <a:gd name="connsiteX42" fmla="*/ 1605064 w 2542233"/>
                    <a:gd name="connsiteY42" fmla="*/ 3651792 h 3651792"/>
                    <a:gd name="connsiteX43" fmla="*/ 1610350 w 2542233"/>
                    <a:gd name="connsiteY43" fmla="*/ 3315956 h 3651792"/>
                    <a:gd name="connsiteX44" fmla="*/ 1272424 w 2542233"/>
                    <a:gd name="connsiteY44" fmla="*/ 3305907 h 3651792"/>
                    <a:gd name="connsiteX45" fmla="*/ 1288281 w 2542233"/>
                    <a:gd name="connsiteY45" fmla="*/ 3150942 h 3651792"/>
                    <a:gd name="connsiteX46" fmla="*/ 1205802 w 2542233"/>
                    <a:gd name="connsiteY46" fmla="*/ 3135085 h 3651792"/>
                    <a:gd name="connsiteX47" fmla="*/ 1185705 w 2542233"/>
                    <a:gd name="connsiteY47" fmla="*/ 3125037 h 3651792"/>
                    <a:gd name="connsiteX48" fmla="*/ 1073606 w 2542233"/>
                    <a:gd name="connsiteY48" fmla="*/ 3270476 h 3651792"/>
                    <a:gd name="connsiteX49" fmla="*/ 381256 w 2542233"/>
                    <a:gd name="connsiteY49" fmla="*/ 2634758 h 3651792"/>
                    <a:gd name="connsiteX50" fmla="*/ 0 w 2542233"/>
                    <a:gd name="connsiteY50" fmla="*/ 2401556 h 3651792"/>
                    <a:gd name="connsiteX51" fmla="*/ 328924 w 2542233"/>
                    <a:gd name="connsiteY51" fmla="*/ 2402601 h 3651792"/>
                    <a:gd name="connsiteX52" fmla="*/ 344781 w 2542233"/>
                    <a:gd name="connsiteY52" fmla="*/ 2306881 h 3651792"/>
                    <a:gd name="connsiteX53" fmla="*/ 674807 w 2542233"/>
                    <a:gd name="connsiteY53" fmla="*/ 2311120 h 3651792"/>
                    <a:gd name="connsiteX54" fmla="*/ 669521 w 2542233"/>
                    <a:gd name="connsiteY54" fmla="*/ 1969999 h 3651792"/>
                    <a:gd name="connsiteX55" fmla="*/ 741429 w 2542233"/>
                    <a:gd name="connsiteY55" fmla="*/ 1954666 h 3651792"/>
                    <a:gd name="connsiteX56" fmla="*/ 512466 w 2542233"/>
                    <a:gd name="connsiteY56" fmla="*/ 1497204 h 3651792"/>
                    <a:gd name="connsiteX57" fmla="*/ 334210 w 2542233"/>
                    <a:gd name="connsiteY57" fmla="*/ 1266092 h 3651792"/>
                    <a:gd name="connsiteX58" fmla="*/ 123194 w 2542233"/>
                    <a:gd name="connsiteY58" fmla="*/ 784294 h 3651792"/>
                    <a:gd name="connsiteX59" fmla="*/ 63949 w 2542233"/>
                    <a:gd name="connsiteY59" fmla="*/ 608187 h 3651792"/>
                    <a:gd name="connsiteX0" fmla="*/ 63949 w 2542233"/>
                    <a:gd name="connsiteY0" fmla="*/ 608187 h 3651792"/>
                    <a:gd name="connsiteX1" fmla="*/ 974690 w 2542233"/>
                    <a:gd name="connsiteY1" fmla="*/ 592852 h 3651792"/>
                    <a:gd name="connsiteX2" fmla="*/ 984738 w 2542233"/>
                    <a:gd name="connsiteY2" fmla="*/ 272350 h 3651792"/>
                    <a:gd name="connsiteX3" fmla="*/ 1247564 w 2542233"/>
                    <a:gd name="connsiteY3" fmla="*/ 282921 h 3651792"/>
                    <a:gd name="connsiteX4" fmla="*/ 1236992 w 2542233"/>
                    <a:gd name="connsiteY4" fmla="*/ 352737 h 3651792"/>
                    <a:gd name="connsiteX5" fmla="*/ 1145512 w 2542233"/>
                    <a:gd name="connsiteY5" fmla="*/ 341644 h 3651792"/>
                    <a:gd name="connsiteX6" fmla="*/ 1151321 w 2542233"/>
                    <a:gd name="connsiteY6" fmla="*/ 447412 h 3651792"/>
                    <a:gd name="connsiteX7" fmla="*/ 1327428 w 2542233"/>
                    <a:gd name="connsiteY7" fmla="*/ 452699 h 3651792"/>
                    <a:gd name="connsiteX8" fmla="*/ 1322143 w 2542233"/>
                    <a:gd name="connsiteY8" fmla="*/ 609232 h 3651792"/>
                    <a:gd name="connsiteX9" fmla="*/ 985784 w 2542233"/>
                    <a:gd name="connsiteY9" fmla="*/ 623520 h 3651792"/>
                    <a:gd name="connsiteX10" fmla="*/ 1001641 w 2542233"/>
                    <a:gd name="connsiteY10" fmla="*/ 1453815 h 3651792"/>
                    <a:gd name="connsiteX11" fmla="*/ 1086267 w 2542233"/>
                    <a:gd name="connsiteY11" fmla="*/ 1462296 h 3651792"/>
                    <a:gd name="connsiteX12" fmla="*/ 1097362 w 2542233"/>
                    <a:gd name="connsiteY12" fmla="*/ 1623592 h 3651792"/>
                    <a:gd name="connsiteX13" fmla="*/ 990547 w 2542233"/>
                    <a:gd name="connsiteY13" fmla="*/ 1617784 h 3651792"/>
                    <a:gd name="connsiteX14" fmla="*/ 1004835 w 2542233"/>
                    <a:gd name="connsiteY14" fmla="*/ 2301072 h 3651792"/>
                    <a:gd name="connsiteX15" fmla="*/ 1818752 w 2542233"/>
                    <a:gd name="connsiteY15" fmla="*/ 2301072 h 3651792"/>
                    <a:gd name="connsiteX16" fmla="*/ 1426866 w 2542233"/>
                    <a:gd name="connsiteY16" fmla="*/ 10048 h 3651792"/>
                    <a:gd name="connsiteX17" fmla="*/ 1547446 w 2542233"/>
                    <a:gd name="connsiteY17" fmla="*/ 0 h 3651792"/>
                    <a:gd name="connsiteX18" fmla="*/ 1637881 w 2542233"/>
                    <a:gd name="connsiteY18" fmla="*/ 20096 h 3651792"/>
                    <a:gd name="connsiteX19" fmla="*/ 1698171 w 2542233"/>
                    <a:gd name="connsiteY19" fmla="*/ 0 h 3651792"/>
                    <a:gd name="connsiteX20" fmla="*/ 1858945 w 2542233"/>
                    <a:gd name="connsiteY20" fmla="*/ 773723 h 3651792"/>
                    <a:gd name="connsiteX21" fmla="*/ 1899138 w 2542233"/>
                    <a:gd name="connsiteY21" fmla="*/ 803868 h 3651792"/>
                    <a:gd name="connsiteX22" fmla="*/ 1969477 w 2542233"/>
                    <a:gd name="connsiteY22" fmla="*/ 1014883 h 3651792"/>
                    <a:gd name="connsiteX23" fmla="*/ 1929283 w 2542233"/>
                    <a:gd name="connsiteY23" fmla="*/ 1125415 h 3651792"/>
                    <a:gd name="connsiteX24" fmla="*/ 2200589 w 2542233"/>
                    <a:gd name="connsiteY24" fmla="*/ 1185705 h 3651792"/>
                    <a:gd name="connsiteX25" fmla="*/ 2170444 w 2542233"/>
                    <a:gd name="connsiteY25" fmla="*/ 1336430 h 3651792"/>
                    <a:gd name="connsiteX26" fmla="*/ 2291024 w 2542233"/>
                    <a:gd name="connsiteY26" fmla="*/ 1527349 h 3651792"/>
                    <a:gd name="connsiteX27" fmla="*/ 2180492 w 2542233"/>
                    <a:gd name="connsiteY27" fmla="*/ 1607736 h 3651792"/>
                    <a:gd name="connsiteX28" fmla="*/ 2270927 w 2542233"/>
                    <a:gd name="connsiteY28" fmla="*/ 1818751 h 3651792"/>
                    <a:gd name="connsiteX29" fmla="*/ 2411604 w 2542233"/>
                    <a:gd name="connsiteY29" fmla="*/ 1788606 h 3651792"/>
                    <a:gd name="connsiteX30" fmla="*/ 2542233 w 2542233"/>
                    <a:gd name="connsiteY30" fmla="*/ 1989573 h 3651792"/>
                    <a:gd name="connsiteX31" fmla="*/ 2401556 w 2542233"/>
                    <a:gd name="connsiteY31" fmla="*/ 2059912 h 3651792"/>
                    <a:gd name="connsiteX32" fmla="*/ 2321169 w 2542233"/>
                    <a:gd name="connsiteY32" fmla="*/ 2351314 h 3651792"/>
                    <a:gd name="connsiteX33" fmla="*/ 2150347 w 2542233"/>
                    <a:gd name="connsiteY33" fmla="*/ 2351314 h 3651792"/>
                    <a:gd name="connsiteX34" fmla="*/ 2240782 w 2542233"/>
                    <a:gd name="connsiteY34" fmla="*/ 2783393 h 3651792"/>
                    <a:gd name="connsiteX35" fmla="*/ 2150347 w 2542233"/>
                    <a:gd name="connsiteY35" fmla="*/ 2783393 h 3651792"/>
                    <a:gd name="connsiteX36" fmla="*/ 2140299 w 2542233"/>
                    <a:gd name="connsiteY36" fmla="*/ 2964263 h 3651792"/>
                    <a:gd name="connsiteX37" fmla="*/ 2120202 w 2542233"/>
                    <a:gd name="connsiteY37" fmla="*/ 3044650 h 3651792"/>
                    <a:gd name="connsiteX38" fmla="*/ 2252399 w 2542233"/>
                    <a:gd name="connsiteY38" fmla="*/ 3043605 h 3651792"/>
                    <a:gd name="connsiteX39" fmla="*/ 2200589 w 2542233"/>
                    <a:gd name="connsiteY39" fmla="*/ 3305907 h 3651792"/>
                    <a:gd name="connsiteX40" fmla="*/ 1975808 w 2542233"/>
                    <a:gd name="connsiteY40" fmla="*/ 3305907 h 3651792"/>
                    <a:gd name="connsiteX41" fmla="*/ 2030813 w 2542233"/>
                    <a:gd name="connsiteY41" fmla="*/ 3642265 h 3651792"/>
                    <a:gd name="connsiteX42" fmla="*/ 1605064 w 2542233"/>
                    <a:gd name="connsiteY42" fmla="*/ 3651792 h 3651792"/>
                    <a:gd name="connsiteX43" fmla="*/ 1610350 w 2542233"/>
                    <a:gd name="connsiteY43" fmla="*/ 3315956 h 3651792"/>
                    <a:gd name="connsiteX44" fmla="*/ 1272424 w 2542233"/>
                    <a:gd name="connsiteY44" fmla="*/ 3305907 h 3651792"/>
                    <a:gd name="connsiteX45" fmla="*/ 1288281 w 2542233"/>
                    <a:gd name="connsiteY45" fmla="*/ 3150942 h 3651792"/>
                    <a:gd name="connsiteX46" fmla="*/ 1205802 w 2542233"/>
                    <a:gd name="connsiteY46" fmla="*/ 3135085 h 3651792"/>
                    <a:gd name="connsiteX47" fmla="*/ 1185705 w 2542233"/>
                    <a:gd name="connsiteY47" fmla="*/ 3125037 h 3651792"/>
                    <a:gd name="connsiteX48" fmla="*/ 1073606 w 2542233"/>
                    <a:gd name="connsiteY48" fmla="*/ 3270476 h 3651792"/>
                    <a:gd name="connsiteX49" fmla="*/ 381256 w 2542233"/>
                    <a:gd name="connsiteY49" fmla="*/ 2634758 h 3651792"/>
                    <a:gd name="connsiteX50" fmla="*/ 0 w 2542233"/>
                    <a:gd name="connsiteY50" fmla="*/ 2401556 h 3651792"/>
                    <a:gd name="connsiteX51" fmla="*/ 328924 w 2542233"/>
                    <a:gd name="connsiteY51" fmla="*/ 2402601 h 3651792"/>
                    <a:gd name="connsiteX52" fmla="*/ 344781 w 2542233"/>
                    <a:gd name="connsiteY52" fmla="*/ 2306881 h 3651792"/>
                    <a:gd name="connsiteX53" fmla="*/ 674807 w 2542233"/>
                    <a:gd name="connsiteY53" fmla="*/ 2311120 h 3651792"/>
                    <a:gd name="connsiteX54" fmla="*/ 669521 w 2542233"/>
                    <a:gd name="connsiteY54" fmla="*/ 1969999 h 3651792"/>
                    <a:gd name="connsiteX55" fmla="*/ 741429 w 2542233"/>
                    <a:gd name="connsiteY55" fmla="*/ 1954666 h 3651792"/>
                    <a:gd name="connsiteX56" fmla="*/ 512466 w 2542233"/>
                    <a:gd name="connsiteY56" fmla="*/ 1497204 h 3651792"/>
                    <a:gd name="connsiteX57" fmla="*/ 334210 w 2542233"/>
                    <a:gd name="connsiteY57" fmla="*/ 1266092 h 3651792"/>
                    <a:gd name="connsiteX58" fmla="*/ 123194 w 2542233"/>
                    <a:gd name="connsiteY58" fmla="*/ 784294 h 3651792"/>
                    <a:gd name="connsiteX59" fmla="*/ 63949 w 2542233"/>
                    <a:gd name="connsiteY59" fmla="*/ 608187 h 3651792"/>
                    <a:gd name="connsiteX0" fmla="*/ 63949 w 2542233"/>
                    <a:gd name="connsiteY0" fmla="*/ 608187 h 3651792"/>
                    <a:gd name="connsiteX1" fmla="*/ 974690 w 2542233"/>
                    <a:gd name="connsiteY1" fmla="*/ 592852 h 3651792"/>
                    <a:gd name="connsiteX2" fmla="*/ 984738 w 2542233"/>
                    <a:gd name="connsiteY2" fmla="*/ 272350 h 3651792"/>
                    <a:gd name="connsiteX3" fmla="*/ 1247564 w 2542233"/>
                    <a:gd name="connsiteY3" fmla="*/ 282921 h 3651792"/>
                    <a:gd name="connsiteX4" fmla="*/ 1236992 w 2542233"/>
                    <a:gd name="connsiteY4" fmla="*/ 352737 h 3651792"/>
                    <a:gd name="connsiteX5" fmla="*/ 1145512 w 2542233"/>
                    <a:gd name="connsiteY5" fmla="*/ 341644 h 3651792"/>
                    <a:gd name="connsiteX6" fmla="*/ 1151321 w 2542233"/>
                    <a:gd name="connsiteY6" fmla="*/ 447412 h 3651792"/>
                    <a:gd name="connsiteX7" fmla="*/ 1327428 w 2542233"/>
                    <a:gd name="connsiteY7" fmla="*/ 452699 h 3651792"/>
                    <a:gd name="connsiteX8" fmla="*/ 1322143 w 2542233"/>
                    <a:gd name="connsiteY8" fmla="*/ 609232 h 3651792"/>
                    <a:gd name="connsiteX9" fmla="*/ 985784 w 2542233"/>
                    <a:gd name="connsiteY9" fmla="*/ 623520 h 3651792"/>
                    <a:gd name="connsiteX10" fmla="*/ 1001641 w 2542233"/>
                    <a:gd name="connsiteY10" fmla="*/ 1453815 h 3651792"/>
                    <a:gd name="connsiteX11" fmla="*/ 1086267 w 2542233"/>
                    <a:gd name="connsiteY11" fmla="*/ 1462296 h 3651792"/>
                    <a:gd name="connsiteX12" fmla="*/ 1097362 w 2542233"/>
                    <a:gd name="connsiteY12" fmla="*/ 1623592 h 3651792"/>
                    <a:gd name="connsiteX13" fmla="*/ 990547 w 2542233"/>
                    <a:gd name="connsiteY13" fmla="*/ 1617784 h 3651792"/>
                    <a:gd name="connsiteX14" fmla="*/ 1004835 w 2542233"/>
                    <a:gd name="connsiteY14" fmla="*/ 2301072 h 3651792"/>
                    <a:gd name="connsiteX15" fmla="*/ 1818752 w 2542233"/>
                    <a:gd name="connsiteY15" fmla="*/ 2301072 h 3651792"/>
                    <a:gd name="connsiteX16" fmla="*/ 1426866 w 2542233"/>
                    <a:gd name="connsiteY16" fmla="*/ 10048 h 3651792"/>
                    <a:gd name="connsiteX17" fmla="*/ 1547446 w 2542233"/>
                    <a:gd name="connsiteY17" fmla="*/ 0 h 3651792"/>
                    <a:gd name="connsiteX18" fmla="*/ 1637881 w 2542233"/>
                    <a:gd name="connsiteY18" fmla="*/ 20096 h 3651792"/>
                    <a:gd name="connsiteX19" fmla="*/ 1698171 w 2542233"/>
                    <a:gd name="connsiteY19" fmla="*/ 0 h 3651792"/>
                    <a:gd name="connsiteX20" fmla="*/ 1858945 w 2542233"/>
                    <a:gd name="connsiteY20" fmla="*/ 773723 h 3651792"/>
                    <a:gd name="connsiteX21" fmla="*/ 1899138 w 2542233"/>
                    <a:gd name="connsiteY21" fmla="*/ 803868 h 3651792"/>
                    <a:gd name="connsiteX22" fmla="*/ 1969477 w 2542233"/>
                    <a:gd name="connsiteY22" fmla="*/ 1014883 h 3651792"/>
                    <a:gd name="connsiteX23" fmla="*/ 1929283 w 2542233"/>
                    <a:gd name="connsiteY23" fmla="*/ 1125415 h 3651792"/>
                    <a:gd name="connsiteX24" fmla="*/ 2200589 w 2542233"/>
                    <a:gd name="connsiteY24" fmla="*/ 1185705 h 3651792"/>
                    <a:gd name="connsiteX25" fmla="*/ 2170444 w 2542233"/>
                    <a:gd name="connsiteY25" fmla="*/ 1336430 h 3651792"/>
                    <a:gd name="connsiteX26" fmla="*/ 2291024 w 2542233"/>
                    <a:gd name="connsiteY26" fmla="*/ 1527349 h 3651792"/>
                    <a:gd name="connsiteX27" fmla="*/ 2180492 w 2542233"/>
                    <a:gd name="connsiteY27" fmla="*/ 1607736 h 3651792"/>
                    <a:gd name="connsiteX28" fmla="*/ 2270927 w 2542233"/>
                    <a:gd name="connsiteY28" fmla="*/ 1818751 h 3651792"/>
                    <a:gd name="connsiteX29" fmla="*/ 2411604 w 2542233"/>
                    <a:gd name="connsiteY29" fmla="*/ 1788606 h 3651792"/>
                    <a:gd name="connsiteX30" fmla="*/ 2542233 w 2542233"/>
                    <a:gd name="connsiteY30" fmla="*/ 1989573 h 3651792"/>
                    <a:gd name="connsiteX31" fmla="*/ 2401556 w 2542233"/>
                    <a:gd name="connsiteY31" fmla="*/ 2059912 h 3651792"/>
                    <a:gd name="connsiteX32" fmla="*/ 2321169 w 2542233"/>
                    <a:gd name="connsiteY32" fmla="*/ 2351314 h 3651792"/>
                    <a:gd name="connsiteX33" fmla="*/ 2150347 w 2542233"/>
                    <a:gd name="connsiteY33" fmla="*/ 2351314 h 3651792"/>
                    <a:gd name="connsiteX34" fmla="*/ 2240782 w 2542233"/>
                    <a:gd name="connsiteY34" fmla="*/ 2783393 h 3651792"/>
                    <a:gd name="connsiteX35" fmla="*/ 2150347 w 2542233"/>
                    <a:gd name="connsiteY35" fmla="*/ 2783393 h 3651792"/>
                    <a:gd name="connsiteX36" fmla="*/ 2140299 w 2542233"/>
                    <a:gd name="connsiteY36" fmla="*/ 2964263 h 3651792"/>
                    <a:gd name="connsiteX37" fmla="*/ 2141344 w 2542233"/>
                    <a:gd name="connsiteY37" fmla="*/ 3055221 h 3651792"/>
                    <a:gd name="connsiteX38" fmla="*/ 2252399 w 2542233"/>
                    <a:gd name="connsiteY38" fmla="*/ 3043605 h 3651792"/>
                    <a:gd name="connsiteX39" fmla="*/ 2200589 w 2542233"/>
                    <a:gd name="connsiteY39" fmla="*/ 3305907 h 3651792"/>
                    <a:gd name="connsiteX40" fmla="*/ 1975808 w 2542233"/>
                    <a:gd name="connsiteY40" fmla="*/ 3305907 h 3651792"/>
                    <a:gd name="connsiteX41" fmla="*/ 2030813 w 2542233"/>
                    <a:gd name="connsiteY41" fmla="*/ 3642265 h 3651792"/>
                    <a:gd name="connsiteX42" fmla="*/ 1605064 w 2542233"/>
                    <a:gd name="connsiteY42" fmla="*/ 3651792 h 3651792"/>
                    <a:gd name="connsiteX43" fmla="*/ 1610350 w 2542233"/>
                    <a:gd name="connsiteY43" fmla="*/ 3315956 h 3651792"/>
                    <a:gd name="connsiteX44" fmla="*/ 1272424 w 2542233"/>
                    <a:gd name="connsiteY44" fmla="*/ 3305907 h 3651792"/>
                    <a:gd name="connsiteX45" fmla="*/ 1288281 w 2542233"/>
                    <a:gd name="connsiteY45" fmla="*/ 3150942 h 3651792"/>
                    <a:gd name="connsiteX46" fmla="*/ 1205802 w 2542233"/>
                    <a:gd name="connsiteY46" fmla="*/ 3135085 h 3651792"/>
                    <a:gd name="connsiteX47" fmla="*/ 1185705 w 2542233"/>
                    <a:gd name="connsiteY47" fmla="*/ 3125037 h 3651792"/>
                    <a:gd name="connsiteX48" fmla="*/ 1073606 w 2542233"/>
                    <a:gd name="connsiteY48" fmla="*/ 3270476 h 3651792"/>
                    <a:gd name="connsiteX49" fmla="*/ 381256 w 2542233"/>
                    <a:gd name="connsiteY49" fmla="*/ 2634758 h 3651792"/>
                    <a:gd name="connsiteX50" fmla="*/ 0 w 2542233"/>
                    <a:gd name="connsiteY50" fmla="*/ 2401556 h 3651792"/>
                    <a:gd name="connsiteX51" fmla="*/ 328924 w 2542233"/>
                    <a:gd name="connsiteY51" fmla="*/ 2402601 h 3651792"/>
                    <a:gd name="connsiteX52" fmla="*/ 344781 w 2542233"/>
                    <a:gd name="connsiteY52" fmla="*/ 2306881 h 3651792"/>
                    <a:gd name="connsiteX53" fmla="*/ 674807 w 2542233"/>
                    <a:gd name="connsiteY53" fmla="*/ 2311120 h 3651792"/>
                    <a:gd name="connsiteX54" fmla="*/ 669521 w 2542233"/>
                    <a:gd name="connsiteY54" fmla="*/ 1969999 h 3651792"/>
                    <a:gd name="connsiteX55" fmla="*/ 741429 w 2542233"/>
                    <a:gd name="connsiteY55" fmla="*/ 1954666 h 3651792"/>
                    <a:gd name="connsiteX56" fmla="*/ 512466 w 2542233"/>
                    <a:gd name="connsiteY56" fmla="*/ 1497204 h 3651792"/>
                    <a:gd name="connsiteX57" fmla="*/ 334210 w 2542233"/>
                    <a:gd name="connsiteY57" fmla="*/ 1266092 h 3651792"/>
                    <a:gd name="connsiteX58" fmla="*/ 123194 w 2542233"/>
                    <a:gd name="connsiteY58" fmla="*/ 784294 h 3651792"/>
                    <a:gd name="connsiteX59" fmla="*/ 63949 w 2542233"/>
                    <a:gd name="connsiteY59" fmla="*/ 608187 h 3651792"/>
                    <a:gd name="connsiteX0" fmla="*/ 63949 w 2542233"/>
                    <a:gd name="connsiteY0" fmla="*/ 608187 h 3651792"/>
                    <a:gd name="connsiteX1" fmla="*/ 974690 w 2542233"/>
                    <a:gd name="connsiteY1" fmla="*/ 592852 h 3651792"/>
                    <a:gd name="connsiteX2" fmla="*/ 984738 w 2542233"/>
                    <a:gd name="connsiteY2" fmla="*/ 272350 h 3651792"/>
                    <a:gd name="connsiteX3" fmla="*/ 1247564 w 2542233"/>
                    <a:gd name="connsiteY3" fmla="*/ 282921 h 3651792"/>
                    <a:gd name="connsiteX4" fmla="*/ 1236992 w 2542233"/>
                    <a:gd name="connsiteY4" fmla="*/ 352737 h 3651792"/>
                    <a:gd name="connsiteX5" fmla="*/ 1145512 w 2542233"/>
                    <a:gd name="connsiteY5" fmla="*/ 341644 h 3651792"/>
                    <a:gd name="connsiteX6" fmla="*/ 1151321 w 2542233"/>
                    <a:gd name="connsiteY6" fmla="*/ 447412 h 3651792"/>
                    <a:gd name="connsiteX7" fmla="*/ 1327428 w 2542233"/>
                    <a:gd name="connsiteY7" fmla="*/ 452699 h 3651792"/>
                    <a:gd name="connsiteX8" fmla="*/ 1322143 w 2542233"/>
                    <a:gd name="connsiteY8" fmla="*/ 609232 h 3651792"/>
                    <a:gd name="connsiteX9" fmla="*/ 985784 w 2542233"/>
                    <a:gd name="connsiteY9" fmla="*/ 623520 h 3651792"/>
                    <a:gd name="connsiteX10" fmla="*/ 1001641 w 2542233"/>
                    <a:gd name="connsiteY10" fmla="*/ 1453815 h 3651792"/>
                    <a:gd name="connsiteX11" fmla="*/ 1086267 w 2542233"/>
                    <a:gd name="connsiteY11" fmla="*/ 1462296 h 3651792"/>
                    <a:gd name="connsiteX12" fmla="*/ 1097362 w 2542233"/>
                    <a:gd name="connsiteY12" fmla="*/ 1623592 h 3651792"/>
                    <a:gd name="connsiteX13" fmla="*/ 990547 w 2542233"/>
                    <a:gd name="connsiteY13" fmla="*/ 1617784 h 3651792"/>
                    <a:gd name="connsiteX14" fmla="*/ 1004835 w 2542233"/>
                    <a:gd name="connsiteY14" fmla="*/ 2301072 h 3651792"/>
                    <a:gd name="connsiteX15" fmla="*/ 1818752 w 2542233"/>
                    <a:gd name="connsiteY15" fmla="*/ 2301072 h 3651792"/>
                    <a:gd name="connsiteX16" fmla="*/ 1426866 w 2542233"/>
                    <a:gd name="connsiteY16" fmla="*/ 10048 h 3651792"/>
                    <a:gd name="connsiteX17" fmla="*/ 1547446 w 2542233"/>
                    <a:gd name="connsiteY17" fmla="*/ 0 h 3651792"/>
                    <a:gd name="connsiteX18" fmla="*/ 1637881 w 2542233"/>
                    <a:gd name="connsiteY18" fmla="*/ 20096 h 3651792"/>
                    <a:gd name="connsiteX19" fmla="*/ 1698171 w 2542233"/>
                    <a:gd name="connsiteY19" fmla="*/ 0 h 3651792"/>
                    <a:gd name="connsiteX20" fmla="*/ 1858945 w 2542233"/>
                    <a:gd name="connsiteY20" fmla="*/ 773723 h 3651792"/>
                    <a:gd name="connsiteX21" fmla="*/ 1899138 w 2542233"/>
                    <a:gd name="connsiteY21" fmla="*/ 803868 h 3651792"/>
                    <a:gd name="connsiteX22" fmla="*/ 1969477 w 2542233"/>
                    <a:gd name="connsiteY22" fmla="*/ 1014883 h 3651792"/>
                    <a:gd name="connsiteX23" fmla="*/ 1929283 w 2542233"/>
                    <a:gd name="connsiteY23" fmla="*/ 1125415 h 3651792"/>
                    <a:gd name="connsiteX24" fmla="*/ 2200589 w 2542233"/>
                    <a:gd name="connsiteY24" fmla="*/ 1185705 h 3651792"/>
                    <a:gd name="connsiteX25" fmla="*/ 2170444 w 2542233"/>
                    <a:gd name="connsiteY25" fmla="*/ 1336430 h 3651792"/>
                    <a:gd name="connsiteX26" fmla="*/ 2291024 w 2542233"/>
                    <a:gd name="connsiteY26" fmla="*/ 1527349 h 3651792"/>
                    <a:gd name="connsiteX27" fmla="*/ 2180492 w 2542233"/>
                    <a:gd name="connsiteY27" fmla="*/ 1607736 h 3651792"/>
                    <a:gd name="connsiteX28" fmla="*/ 2270927 w 2542233"/>
                    <a:gd name="connsiteY28" fmla="*/ 1818751 h 3651792"/>
                    <a:gd name="connsiteX29" fmla="*/ 2411604 w 2542233"/>
                    <a:gd name="connsiteY29" fmla="*/ 1788606 h 3651792"/>
                    <a:gd name="connsiteX30" fmla="*/ 2542233 w 2542233"/>
                    <a:gd name="connsiteY30" fmla="*/ 1989573 h 3651792"/>
                    <a:gd name="connsiteX31" fmla="*/ 2401556 w 2542233"/>
                    <a:gd name="connsiteY31" fmla="*/ 2059912 h 3651792"/>
                    <a:gd name="connsiteX32" fmla="*/ 2321169 w 2542233"/>
                    <a:gd name="connsiteY32" fmla="*/ 2351314 h 3651792"/>
                    <a:gd name="connsiteX33" fmla="*/ 2150347 w 2542233"/>
                    <a:gd name="connsiteY33" fmla="*/ 2351314 h 3651792"/>
                    <a:gd name="connsiteX34" fmla="*/ 2240782 w 2542233"/>
                    <a:gd name="connsiteY34" fmla="*/ 2783393 h 3651792"/>
                    <a:gd name="connsiteX35" fmla="*/ 2150347 w 2542233"/>
                    <a:gd name="connsiteY35" fmla="*/ 2783393 h 3651792"/>
                    <a:gd name="connsiteX36" fmla="*/ 2140299 w 2542233"/>
                    <a:gd name="connsiteY36" fmla="*/ 2964263 h 3651792"/>
                    <a:gd name="connsiteX37" fmla="*/ 2141344 w 2542233"/>
                    <a:gd name="connsiteY37" fmla="*/ 3055221 h 3651792"/>
                    <a:gd name="connsiteX38" fmla="*/ 2252399 w 2542233"/>
                    <a:gd name="connsiteY38" fmla="*/ 3043605 h 3651792"/>
                    <a:gd name="connsiteX39" fmla="*/ 2200589 w 2542233"/>
                    <a:gd name="connsiteY39" fmla="*/ 3305907 h 3651792"/>
                    <a:gd name="connsiteX40" fmla="*/ 1975808 w 2542233"/>
                    <a:gd name="connsiteY40" fmla="*/ 3305907 h 3651792"/>
                    <a:gd name="connsiteX41" fmla="*/ 2030813 w 2542233"/>
                    <a:gd name="connsiteY41" fmla="*/ 3642265 h 3651792"/>
                    <a:gd name="connsiteX42" fmla="*/ 1605064 w 2542233"/>
                    <a:gd name="connsiteY42" fmla="*/ 3651792 h 3651792"/>
                    <a:gd name="connsiteX43" fmla="*/ 1610350 w 2542233"/>
                    <a:gd name="connsiteY43" fmla="*/ 3315956 h 3651792"/>
                    <a:gd name="connsiteX44" fmla="*/ 1272424 w 2542233"/>
                    <a:gd name="connsiteY44" fmla="*/ 3305907 h 3651792"/>
                    <a:gd name="connsiteX45" fmla="*/ 1288281 w 2542233"/>
                    <a:gd name="connsiteY45" fmla="*/ 3150942 h 3651792"/>
                    <a:gd name="connsiteX46" fmla="*/ 1205802 w 2542233"/>
                    <a:gd name="connsiteY46" fmla="*/ 3135085 h 3651792"/>
                    <a:gd name="connsiteX47" fmla="*/ 1185705 w 2542233"/>
                    <a:gd name="connsiteY47" fmla="*/ 3125037 h 3651792"/>
                    <a:gd name="connsiteX48" fmla="*/ 1073606 w 2542233"/>
                    <a:gd name="connsiteY48" fmla="*/ 3270476 h 3651792"/>
                    <a:gd name="connsiteX49" fmla="*/ 381256 w 2542233"/>
                    <a:gd name="connsiteY49" fmla="*/ 2634758 h 3651792"/>
                    <a:gd name="connsiteX50" fmla="*/ 0 w 2542233"/>
                    <a:gd name="connsiteY50" fmla="*/ 2401556 h 3651792"/>
                    <a:gd name="connsiteX51" fmla="*/ 328924 w 2542233"/>
                    <a:gd name="connsiteY51" fmla="*/ 2402601 h 3651792"/>
                    <a:gd name="connsiteX52" fmla="*/ 344781 w 2542233"/>
                    <a:gd name="connsiteY52" fmla="*/ 2306881 h 3651792"/>
                    <a:gd name="connsiteX53" fmla="*/ 674807 w 2542233"/>
                    <a:gd name="connsiteY53" fmla="*/ 2311120 h 3651792"/>
                    <a:gd name="connsiteX54" fmla="*/ 669521 w 2542233"/>
                    <a:gd name="connsiteY54" fmla="*/ 1969999 h 3651792"/>
                    <a:gd name="connsiteX55" fmla="*/ 741429 w 2542233"/>
                    <a:gd name="connsiteY55" fmla="*/ 1954666 h 3651792"/>
                    <a:gd name="connsiteX56" fmla="*/ 512466 w 2542233"/>
                    <a:gd name="connsiteY56" fmla="*/ 1497204 h 3651792"/>
                    <a:gd name="connsiteX57" fmla="*/ 334210 w 2542233"/>
                    <a:gd name="connsiteY57" fmla="*/ 1266092 h 3651792"/>
                    <a:gd name="connsiteX58" fmla="*/ 123194 w 2542233"/>
                    <a:gd name="connsiteY58" fmla="*/ 784294 h 3651792"/>
                    <a:gd name="connsiteX59" fmla="*/ 63949 w 2542233"/>
                    <a:gd name="connsiteY59" fmla="*/ 608187 h 3651792"/>
                    <a:gd name="connsiteX0" fmla="*/ 63949 w 2542233"/>
                    <a:gd name="connsiteY0" fmla="*/ 608187 h 3651792"/>
                    <a:gd name="connsiteX1" fmla="*/ 974690 w 2542233"/>
                    <a:gd name="connsiteY1" fmla="*/ 592852 h 3651792"/>
                    <a:gd name="connsiteX2" fmla="*/ 984738 w 2542233"/>
                    <a:gd name="connsiteY2" fmla="*/ 272350 h 3651792"/>
                    <a:gd name="connsiteX3" fmla="*/ 1247564 w 2542233"/>
                    <a:gd name="connsiteY3" fmla="*/ 282921 h 3651792"/>
                    <a:gd name="connsiteX4" fmla="*/ 1236992 w 2542233"/>
                    <a:gd name="connsiteY4" fmla="*/ 352737 h 3651792"/>
                    <a:gd name="connsiteX5" fmla="*/ 1145512 w 2542233"/>
                    <a:gd name="connsiteY5" fmla="*/ 341644 h 3651792"/>
                    <a:gd name="connsiteX6" fmla="*/ 1151321 w 2542233"/>
                    <a:gd name="connsiteY6" fmla="*/ 447412 h 3651792"/>
                    <a:gd name="connsiteX7" fmla="*/ 1327428 w 2542233"/>
                    <a:gd name="connsiteY7" fmla="*/ 452699 h 3651792"/>
                    <a:gd name="connsiteX8" fmla="*/ 1322143 w 2542233"/>
                    <a:gd name="connsiteY8" fmla="*/ 609232 h 3651792"/>
                    <a:gd name="connsiteX9" fmla="*/ 985784 w 2542233"/>
                    <a:gd name="connsiteY9" fmla="*/ 623520 h 3651792"/>
                    <a:gd name="connsiteX10" fmla="*/ 1001641 w 2542233"/>
                    <a:gd name="connsiteY10" fmla="*/ 1453815 h 3651792"/>
                    <a:gd name="connsiteX11" fmla="*/ 1086267 w 2542233"/>
                    <a:gd name="connsiteY11" fmla="*/ 1462296 h 3651792"/>
                    <a:gd name="connsiteX12" fmla="*/ 1097362 w 2542233"/>
                    <a:gd name="connsiteY12" fmla="*/ 1623592 h 3651792"/>
                    <a:gd name="connsiteX13" fmla="*/ 990547 w 2542233"/>
                    <a:gd name="connsiteY13" fmla="*/ 1617784 h 3651792"/>
                    <a:gd name="connsiteX14" fmla="*/ 1004835 w 2542233"/>
                    <a:gd name="connsiteY14" fmla="*/ 2301072 h 3651792"/>
                    <a:gd name="connsiteX15" fmla="*/ 1818752 w 2542233"/>
                    <a:gd name="connsiteY15" fmla="*/ 2301072 h 3651792"/>
                    <a:gd name="connsiteX16" fmla="*/ 1426866 w 2542233"/>
                    <a:gd name="connsiteY16" fmla="*/ 10048 h 3651792"/>
                    <a:gd name="connsiteX17" fmla="*/ 1547446 w 2542233"/>
                    <a:gd name="connsiteY17" fmla="*/ 0 h 3651792"/>
                    <a:gd name="connsiteX18" fmla="*/ 1637881 w 2542233"/>
                    <a:gd name="connsiteY18" fmla="*/ 20096 h 3651792"/>
                    <a:gd name="connsiteX19" fmla="*/ 1698171 w 2542233"/>
                    <a:gd name="connsiteY19" fmla="*/ 0 h 3651792"/>
                    <a:gd name="connsiteX20" fmla="*/ 1858945 w 2542233"/>
                    <a:gd name="connsiteY20" fmla="*/ 773723 h 3651792"/>
                    <a:gd name="connsiteX21" fmla="*/ 1899138 w 2542233"/>
                    <a:gd name="connsiteY21" fmla="*/ 803868 h 3651792"/>
                    <a:gd name="connsiteX22" fmla="*/ 1969477 w 2542233"/>
                    <a:gd name="connsiteY22" fmla="*/ 1014883 h 3651792"/>
                    <a:gd name="connsiteX23" fmla="*/ 1929283 w 2542233"/>
                    <a:gd name="connsiteY23" fmla="*/ 1125415 h 3651792"/>
                    <a:gd name="connsiteX24" fmla="*/ 2200589 w 2542233"/>
                    <a:gd name="connsiteY24" fmla="*/ 1185705 h 3651792"/>
                    <a:gd name="connsiteX25" fmla="*/ 2170444 w 2542233"/>
                    <a:gd name="connsiteY25" fmla="*/ 1336430 h 3651792"/>
                    <a:gd name="connsiteX26" fmla="*/ 2291024 w 2542233"/>
                    <a:gd name="connsiteY26" fmla="*/ 1527349 h 3651792"/>
                    <a:gd name="connsiteX27" fmla="*/ 2180492 w 2542233"/>
                    <a:gd name="connsiteY27" fmla="*/ 1607736 h 3651792"/>
                    <a:gd name="connsiteX28" fmla="*/ 2270927 w 2542233"/>
                    <a:gd name="connsiteY28" fmla="*/ 1818751 h 3651792"/>
                    <a:gd name="connsiteX29" fmla="*/ 2411604 w 2542233"/>
                    <a:gd name="connsiteY29" fmla="*/ 1788606 h 3651792"/>
                    <a:gd name="connsiteX30" fmla="*/ 2542233 w 2542233"/>
                    <a:gd name="connsiteY30" fmla="*/ 1989573 h 3651792"/>
                    <a:gd name="connsiteX31" fmla="*/ 2401556 w 2542233"/>
                    <a:gd name="connsiteY31" fmla="*/ 2059912 h 3651792"/>
                    <a:gd name="connsiteX32" fmla="*/ 2321169 w 2542233"/>
                    <a:gd name="connsiteY32" fmla="*/ 2351314 h 3651792"/>
                    <a:gd name="connsiteX33" fmla="*/ 2150347 w 2542233"/>
                    <a:gd name="connsiteY33" fmla="*/ 2351314 h 3651792"/>
                    <a:gd name="connsiteX34" fmla="*/ 2240782 w 2542233"/>
                    <a:gd name="connsiteY34" fmla="*/ 2783393 h 3651792"/>
                    <a:gd name="connsiteX35" fmla="*/ 2187346 w 2542233"/>
                    <a:gd name="connsiteY35" fmla="*/ 2809821 h 3651792"/>
                    <a:gd name="connsiteX36" fmla="*/ 2140299 w 2542233"/>
                    <a:gd name="connsiteY36" fmla="*/ 2964263 h 3651792"/>
                    <a:gd name="connsiteX37" fmla="*/ 2141344 w 2542233"/>
                    <a:gd name="connsiteY37" fmla="*/ 3055221 h 3651792"/>
                    <a:gd name="connsiteX38" fmla="*/ 2252399 w 2542233"/>
                    <a:gd name="connsiteY38" fmla="*/ 3043605 h 3651792"/>
                    <a:gd name="connsiteX39" fmla="*/ 2200589 w 2542233"/>
                    <a:gd name="connsiteY39" fmla="*/ 3305907 h 3651792"/>
                    <a:gd name="connsiteX40" fmla="*/ 1975808 w 2542233"/>
                    <a:gd name="connsiteY40" fmla="*/ 3305907 h 3651792"/>
                    <a:gd name="connsiteX41" fmla="*/ 2030813 w 2542233"/>
                    <a:gd name="connsiteY41" fmla="*/ 3642265 h 3651792"/>
                    <a:gd name="connsiteX42" fmla="*/ 1605064 w 2542233"/>
                    <a:gd name="connsiteY42" fmla="*/ 3651792 h 3651792"/>
                    <a:gd name="connsiteX43" fmla="*/ 1610350 w 2542233"/>
                    <a:gd name="connsiteY43" fmla="*/ 3315956 h 3651792"/>
                    <a:gd name="connsiteX44" fmla="*/ 1272424 w 2542233"/>
                    <a:gd name="connsiteY44" fmla="*/ 3305907 h 3651792"/>
                    <a:gd name="connsiteX45" fmla="*/ 1288281 w 2542233"/>
                    <a:gd name="connsiteY45" fmla="*/ 3150942 h 3651792"/>
                    <a:gd name="connsiteX46" fmla="*/ 1205802 w 2542233"/>
                    <a:gd name="connsiteY46" fmla="*/ 3135085 h 3651792"/>
                    <a:gd name="connsiteX47" fmla="*/ 1185705 w 2542233"/>
                    <a:gd name="connsiteY47" fmla="*/ 3125037 h 3651792"/>
                    <a:gd name="connsiteX48" fmla="*/ 1073606 w 2542233"/>
                    <a:gd name="connsiteY48" fmla="*/ 3270476 h 3651792"/>
                    <a:gd name="connsiteX49" fmla="*/ 381256 w 2542233"/>
                    <a:gd name="connsiteY49" fmla="*/ 2634758 h 3651792"/>
                    <a:gd name="connsiteX50" fmla="*/ 0 w 2542233"/>
                    <a:gd name="connsiteY50" fmla="*/ 2401556 h 3651792"/>
                    <a:gd name="connsiteX51" fmla="*/ 328924 w 2542233"/>
                    <a:gd name="connsiteY51" fmla="*/ 2402601 h 3651792"/>
                    <a:gd name="connsiteX52" fmla="*/ 344781 w 2542233"/>
                    <a:gd name="connsiteY52" fmla="*/ 2306881 h 3651792"/>
                    <a:gd name="connsiteX53" fmla="*/ 674807 w 2542233"/>
                    <a:gd name="connsiteY53" fmla="*/ 2311120 h 3651792"/>
                    <a:gd name="connsiteX54" fmla="*/ 669521 w 2542233"/>
                    <a:gd name="connsiteY54" fmla="*/ 1969999 h 3651792"/>
                    <a:gd name="connsiteX55" fmla="*/ 741429 w 2542233"/>
                    <a:gd name="connsiteY55" fmla="*/ 1954666 h 3651792"/>
                    <a:gd name="connsiteX56" fmla="*/ 512466 w 2542233"/>
                    <a:gd name="connsiteY56" fmla="*/ 1497204 h 3651792"/>
                    <a:gd name="connsiteX57" fmla="*/ 334210 w 2542233"/>
                    <a:gd name="connsiteY57" fmla="*/ 1266092 h 3651792"/>
                    <a:gd name="connsiteX58" fmla="*/ 123194 w 2542233"/>
                    <a:gd name="connsiteY58" fmla="*/ 784294 h 3651792"/>
                    <a:gd name="connsiteX59" fmla="*/ 63949 w 2542233"/>
                    <a:gd name="connsiteY59" fmla="*/ 608187 h 3651792"/>
                    <a:gd name="connsiteX0" fmla="*/ 63949 w 2542233"/>
                    <a:gd name="connsiteY0" fmla="*/ 608187 h 3651792"/>
                    <a:gd name="connsiteX1" fmla="*/ 974690 w 2542233"/>
                    <a:gd name="connsiteY1" fmla="*/ 592852 h 3651792"/>
                    <a:gd name="connsiteX2" fmla="*/ 984738 w 2542233"/>
                    <a:gd name="connsiteY2" fmla="*/ 272350 h 3651792"/>
                    <a:gd name="connsiteX3" fmla="*/ 1247564 w 2542233"/>
                    <a:gd name="connsiteY3" fmla="*/ 282921 h 3651792"/>
                    <a:gd name="connsiteX4" fmla="*/ 1236992 w 2542233"/>
                    <a:gd name="connsiteY4" fmla="*/ 352737 h 3651792"/>
                    <a:gd name="connsiteX5" fmla="*/ 1145512 w 2542233"/>
                    <a:gd name="connsiteY5" fmla="*/ 341644 h 3651792"/>
                    <a:gd name="connsiteX6" fmla="*/ 1151321 w 2542233"/>
                    <a:gd name="connsiteY6" fmla="*/ 447412 h 3651792"/>
                    <a:gd name="connsiteX7" fmla="*/ 1327428 w 2542233"/>
                    <a:gd name="connsiteY7" fmla="*/ 452699 h 3651792"/>
                    <a:gd name="connsiteX8" fmla="*/ 1322143 w 2542233"/>
                    <a:gd name="connsiteY8" fmla="*/ 609232 h 3651792"/>
                    <a:gd name="connsiteX9" fmla="*/ 985784 w 2542233"/>
                    <a:gd name="connsiteY9" fmla="*/ 623520 h 3651792"/>
                    <a:gd name="connsiteX10" fmla="*/ 1001641 w 2542233"/>
                    <a:gd name="connsiteY10" fmla="*/ 1453815 h 3651792"/>
                    <a:gd name="connsiteX11" fmla="*/ 1086267 w 2542233"/>
                    <a:gd name="connsiteY11" fmla="*/ 1462296 h 3651792"/>
                    <a:gd name="connsiteX12" fmla="*/ 1097362 w 2542233"/>
                    <a:gd name="connsiteY12" fmla="*/ 1623592 h 3651792"/>
                    <a:gd name="connsiteX13" fmla="*/ 990547 w 2542233"/>
                    <a:gd name="connsiteY13" fmla="*/ 1617784 h 3651792"/>
                    <a:gd name="connsiteX14" fmla="*/ 1004835 w 2542233"/>
                    <a:gd name="connsiteY14" fmla="*/ 2301072 h 3651792"/>
                    <a:gd name="connsiteX15" fmla="*/ 1818752 w 2542233"/>
                    <a:gd name="connsiteY15" fmla="*/ 2301072 h 3651792"/>
                    <a:gd name="connsiteX16" fmla="*/ 1426866 w 2542233"/>
                    <a:gd name="connsiteY16" fmla="*/ 10048 h 3651792"/>
                    <a:gd name="connsiteX17" fmla="*/ 1547446 w 2542233"/>
                    <a:gd name="connsiteY17" fmla="*/ 0 h 3651792"/>
                    <a:gd name="connsiteX18" fmla="*/ 1637881 w 2542233"/>
                    <a:gd name="connsiteY18" fmla="*/ 20096 h 3651792"/>
                    <a:gd name="connsiteX19" fmla="*/ 1698171 w 2542233"/>
                    <a:gd name="connsiteY19" fmla="*/ 0 h 3651792"/>
                    <a:gd name="connsiteX20" fmla="*/ 1858945 w 2542233"/>
                    <a:gd name="connsiteY20" fmla="*/ 773723 h 3651792"/>
                    <a:gd name="connsiteX21" fmla="*/ 1899138 w 2542233"/>
                    <a:gd name="connsiteY21" fmla="*/ 803868 h 3651792"/>
                    <a:gd name="connsiteX22" fmla="*/ 1969477 w 2542233"/>
                    <a:gd name="connsiteY22" fmla="*/ 1014883 h 3651792"/>
                    <a:gd name="connsiteX23" fmla="*/ 1929283 w 2542233"/>
                    <a:gd name="connsiteY23" fmla="*/ 1125415 h 3651792"/>
                    <a:gd name="connsiteX24" fmla="*/ 2200589 w 2542233"/>
                    <a:gd name="connsiteY24" fmla="*/ 1185705 h 3651792"/>
                    <a:gd name="connsiteX25" fmla="*/ 2170444 w 2542233"/>
                    <a:gd name="connsiteY25" fmla="*/ 1336430 h 3651792"/>
                    <a:gd name="connsiteX26" fmla="*/ 2291024 w 2542233"/>
                    <a:gd name="connsiteY26" fmla="*/ 1527349 h 3651792"/>
                    <a:gd name="connsiteX27" fmla="*/ 2180492 w 2542233"/>
                    <a:gd name="connsiteY27" fmla="*/ 1607736 h 3651792"/>
                    <a:gd name="connsiteX28" fmla="*/ 2270927 w 2542233"/>
                    <a:gd name="connsiteY28" fmla="*/ 1818751 h 3651792"/>
                    <a:gd name="connsiteX29" fmla="*/ 2411604 w 2542233"/>
                    <a:gd name="connsiteY29" fmla="*/ 1788606 h 3651792"/>
                    <a:gd name="connsiteX30" fmla="*/ 2542233 w 2542233"/>
                    <a:gd name="connsiteY30" fmla="*/ 1989573 h 3651792"/>
                    <a:gd name="connsiteX31" fmla="*/ 2401556 w 2542233"/>
                    <a:gd name="connsiteY31" fmla="*/ 2059912 h 3651792"/>
                    <a:gd name="connsiteX32" fmla="*/ 2321169 w 2542233"/>
                    <a:gd name="connsiteY32" fmla="*/ 2351314 h 3651792"/>
                    <a:gd name="connsiteX33" fmla="*/ 2150347 w 2542233"/>
                    <a:gd name="connsiteY33" fmla="*/ 2351314 h 3651792"/>
                    <a:gd name="connsiteX34" fmla="*/ 2251354 w 2542233"/>
                    <a:gd name="connsiteY34" fmla="*/ 2804535 h 3651792"/>
                    <a:gd name="connsiteX35" fmla="*/ 2187346 w 2542233"/>
                    <a:gd name="connsiteY35" fmla="*/ 2809821 h 3651792"/>
                    <a:gd name="connsiteX36" fmla="*/ 2140299 w 2542233"/>
                    <a:gd name="connsiteY36" fmla="*/ 2964263 h 3651792"/>
                    <a:gd name="connsiteX37" fmla="*/ 2141344 w 2542233"/>
                    <a:gd name="connsiteY37" fmla="*/ 3055221 h 3651792"/>
                    <a:gd name="connsiteX38" fmla="*/ 2252399 w 2542233"/>
                    <a:gd name="connsiteY38" fmla="*/ 3043605 h 3651792"/>
                    <a:gd name="connsiteX39" fmla="*/ 2200589 w 2542233"/>
                    <a:gd name="connsiteY39" fmla="*/ 3305907 h 3651792"/>
                    <a:gd name="connsiteX40" fmla="*/ 1975808 w 2542233"/>
                    <a:gd name="connsiteY40" fmla="*/ 3305907 h 3651792"/>
                    <a:gd name="connsiteX41" fmla="*/ 2030813 w 2542233"/>
                    <a:gd name="connsiteY41" fmla="*/ 3642265 h 3651792"/>
                    <a:gd name="connsiteX42" fmla="*/ 1605064 w 2542233"/>
                    <a:gd name="connsiteY42" fmla="*/ 3651792 h 3651792"/>
                    <a:gd name="connsiteX43" fmla="*/ 1610350 w 2542233"/>
                    <a:gd name="connsiteY43" fmla="*/ 3315956 h 3651792"/>
                    <a:gd name="connsiteX44" fmla="*/ 1272424 w 2542233"/>
                    <a:gd name="connsiteY44" fmla="*/ 3305907 h 3651792"/>
                    <a:gd name="connsiteX45" fmla="*/ 1288281 w 2542233"/>
                    <a:gd name="connsiteY45" fmla="*/ 3150942 h 3651792"/>
                    <a:gd name="connsiteX46" fmla="*/ 1205802 w 2542233"/>
                    <a:gd name="connsiteY46" fmla="*/ 3135085 h 3651792"/>
                    <a:gd name="connsiteX47" fmla="*/ 1185705 w 2542233"/>
                    <a:gd name="connsiteY47" fmla="*/ 3125037 h 3651792"/>
                    <a:gd name="connsiteX48" fmla="*/ 1073606 w 2542233"/>
                    <a:gd name="connsiteY48" fmla="*/ 3270476 h 3651792"/>
                    <a:gd name="connsiteX49" fmla="*/ 381256 w 2542233"/>
                    <a:gd name="connsiteY49" fmla="*/ 2634758 h 3651792"/>
                    <a:gd name="connsiteX50" fmla="*/ 0 w 2542233"/>
                    <a:gd name="connsiteY50" fmla="*/ 2401556 h 3651792"/>
                    <a:gd name="connsiteX51" fmla="*/ 328924 w 2542233"/>
                    <a:gd name="connsiteY51" fmla="*/ 2402601 h 3651792"/>
                    <a:gd name="connsiteX52" fmla="*/ 344781 w 2542233"/>
                    <a:gd name="connsiteY52" fmla="*/ 2306881 h 3651792"/>
                    <a:gd name="connsiteX53" fmla="*/ 674807 w 2542233"/>
                    <a:gd name="connsiteY53" fmla="*/ 2311120 h 3651792"/>
                    <a:gd name="connsiteX54" fmla="*/ 669521 w 2542233"/>
                    <a:gd name="connsiteY54" fmla="*/ 1969999 h 3651792"/>
                    <a:gd name="connsiteX55" fmla="*/ 741429 w 2542233"/>
                    <a:gd name="connsiteY55" fmla="*/ 1954666 h 3651792"/>
                    <a:gd name="connsiteX56" fmla="*/ 512466 w 2542233"/>
                    <a:gd name="connsiteY56" fmla="*/ 1497204 h 3651792"/>
                    <a:gd name="connsiteX57" fmla="*/ 334210 w 2542233"/>
                    <a:gd name="connsiteY57" fmla="*/ 1266092 h 3651792"/>
                    <a:gd name="connsiteX58" fmla="*/ 123194 w 2542233"/>
                    <a:gd name="connsiteY58" fmla="*/ 784294 h 3651792"/>
                    <a:gd name="connsiteX59" fmla="*/ 63949 w 2542233"/>
                    <a:gd name="connsiteY59" fmla="*/ 608187 h 3651792"/>
                    <a:gd name="connsiteX0" fmla="*/ 63949 w 2542233"/>
                    <a:gd name="connsiteY0" fmla="*/ 608187 h 3651792"/>
                    <a:gd name="connsiteX1" fmla="*/ 974690 w 2542233"/>
                    <a:gd name="connsiteY1" fmla="*/ 592852 h 3651792"/>
                    <a:gd name="connsiteX2" fmla="*/ 984738 w 2542233"/>
                    <a:gd name="connsiteY2" fmla="*/ 272350 h 3651792"/>
                    <a:gd name="connsiteX3" fmla="*/ 1247564 w 2542233"/>
                    <a:gd name="connsiteY3" fmla="*/ 282921 h 3651792"/>
                    <a:gd name="connsiteX4" fmla="*/ 1236992 w 2542233"/>
                    <a:gd name="connsiteY4" fmla="*/ 352737 h 3651792"/>
                    <a:gd name="connsiteX5" fmla="*/ 1145512 w 2542233"/>
                    <a:gd name="connsiteY5" fmla="*/ 341644 h 3651792"/>
                    <a:gd name="connsiteX6" fmla="*/ 1151321 w 2542233"/>
                    <a:gd name="connsiteY6" fmla="*/ 447412 h 3651792"/>
                    <a:gd name="connsiteX7" fmla="*/ 1327428 w 2542233"/>
                    <a:gd name="connsiteY7" fmla="*/ 452699 h 3651792"/>
                    <a:gd name="connsiteX8" fmla="*/ 1322143 w 2542233"/>
                    <a:gd name="connsiteY8" fmla="*/ 609232 h 3651792"/>
                    <a:gd name="connsiteX9" fmla="*/ 985784 w 2542233"/>
                    <a:gd name="connsiteY9" fmla="*/ 623520 h 3651792"/>
                    <a:gd name="connsiteX10" fmla="*/ 1001641 w 2542233"/>
                    <a:gd name="connsiteY10" fmla="*/ 1453815 h 3651792"/>
                    <a:gd name="connsiteX11" fmla="*/ 1086267 w 2542233"/>
                    <a:gd name="connsiteY11" fmla="*/ 1462296 h 3651792"/>
                    <a:gd name="connsiteX12" fmla="*/ 1097362 w 2542233"/>
                    <a:gd name="connsiteY12" fmla="*/ 1623592 h 3651792"/>
                    <a:gd name="connsiteX13" fmla="*/ 990547 w 2542233"/>
                    <a:gd name="connsiteY13" fmla="*/ 1617784 h 3651792"/>
                    <a:gd name="connsiteX14" fmla="*/ 1004835 w 2542233"/>
                    <a:gd name="connsiteY14" fmla="*/ 2301072 h 3651792"/>
                    <a:gd name="connsiteX15" fmla="*/ 1818752 w 2542233"/>
                    <a:gd name="connsiteY15" fmla="*/ 2301072 h 3651792"/>
                    <a:gd name="connsiteX16" fmla="*/ 1426866 w 2542233"/>
                    <a:gd name="connsiteY16" fmla="*/ 10048 h 3651792"/>
                    <a:gd name="connsiteX17" fmla="*/ 1547446 w 2542233"/>
                    <a:gd name="connsiteY17" fmla="*/ 0 h 3651792"/>
                    <a:gd name="connsiteX18" fmla="*/ 1637881 w 2542233"/>
                    <a:gd name="connsiteY18" fmla="*/ 20096 h 3651792"/>
                    <a:gd name="connsiteX19" fmla="*/ 1698171 w 2542233"/>
                    <a:gd name="connsiteY19" fmla="*/ 0 h 3651792"/>
                    <a:gd name="connsiteX20" fmla="*/ 1858945 w 2542233"/>
                    <a:gd name="connsiteY20" fmla="*/ 773723 h 3651792"/>
                    <a:gd name="connsiteX21" fmla="*/ 1899138 w 2542233"/>
                    <a:gd name="connsiteY21" fmla="*/ 803868 h 3651792"/>
                    <a:gd name="connsiteX22" fmla="*/ 1969477 w 2542233"/>
                    <a:gd name="connsiteY22" fmla="*/ 1014883 h 3651792"/>
                    <a:gd name="connsiteX23" fmla="*/ 1929283 w 2542233"/>
                    <a:gd name="connsiteY23" fmla="*/ 1125415 h 3651792"/>
                    <a:gd name="connsiteX24" fmla="*/ 2200589 w 2542233"/>
                    <a:gd name="connsiteY24" fmla="*/ 1185705 h 3651792"/>
                    <a:gd name="connsiteX25" fmla="*/ 2170444 w 2542233"/>
                    <a:gd name="connsiteY25" fmla="*/ 1336430 h 3651792"/>
                    <a:gd name="connsiteX26" fmla="*/ 2291024 w 2542233"/>
                    <a:gd name="connsiteY26" fmla="*/ 1527349 h 3651792"/>
                    <a:gd name="connsiteX27" fmla="*/ 2180492 w 2542233"/>
                    <a:gd name="connsiteY27" fmla="*/ 1607736 h 3651792"/>
                    <a:gd name="connsiteX28" fmla="*/ 2270927 w 2542233"/>
                    <a:gd name="connsiteY28" fmla="*/ 1818751 h 3651792"/>
                    <a:gd name="connsiteX29" fmla="*/ 2411604 w 2542233"/>
                    <a:gd name="connsiteY29" fmla="*/ 1788606 h 3651792"/>
                    <a:gd name="connsiteX30" fmla="*/ 2542233 w 2542233"/>
                    <a:gd name="connsiteY30" fmla="*/ 1989573 h 3651792"/>
                    <a:gd name="connsiteX31" fmla="*/ 2401556 w 2542233"/>
                    <a:gd name="connsiteY31" fmla="*/ 2059912 h 3651792"/>
                    <a:gd name="connsiteX32" fmla="*/ 2321169 w 2542233"/>
                    <a:gd name="connsiteY32" fmla="*/ 2351314 h 3651792"/>
                    <a:gd name="connsiteX33" fmla="*/ 2182060 w 2542233"/>
                    <a:gd name="connsiteY33" fmla="*/ 2367170 h 3651792"/>
                    <a:gd name="connsiteX34" fmla="*/ 2251354 w 2542233"/>
                    <a:gd name="connsiteY34" fmla="*/ 2804535 h 3651792"/>
                    <a:gd name="connsiteX35" fmla="*/ 2187346 w 2542233"/>
                    <a:gd name="connsiteY35" fmla="*/ 2809821 h 3651792"/>
                    <a:gd name="connsiteX36" fmla="*/ 2140299 w 2542233"/>
                    <a:gd name="connsiteY36" fmla="*/ 2964263 h 3651792"/>
                    <a:gd name="connsiteX37" fmla="*/ 2141344 w 2542233"/>
                    <a:gd name="connsiteY37" fmla="*/ 3055221 h 3651792"/>
                    <a:gd name="connsiteX38" fmla="*/ 2252399 w 2542233"/>
                    <a:gd name="connsiteY38" fmla="*/ 3043605 h 3651792"/>
                    <a:gd name="connsiteX39" fmla="*/ 2200589 w 2542233"/>
                    <a:gd name="connsiteY39" fmla="*/ 3305907 h 3651792"/>
                    <a:gd name="connsiteX40" fmla="*/ 1975808 w 2542233"/>
                    <a:gd name="connsiteY40" fmla="*/ 3305907 h 3651792"/>
                    <a:gd name="connsiteX41" fmla="*/ 2030813 w 2542233"/>
                    <a:gd name="connsiteY41" fmla="*/ 3642265 h 3651792"/>
                    <a:gd name="connsiteX42" fmla="*/ 1605064 w 2542233"/>
                    <a:gd name="connsiteY42" fmla="*/ 3651792 h 3651792"/>
                    <a:gd name="connsiteX43" fmla="*/ 1610350 w 2542233"/>
                    <a:gd name="connsiteY43" fmla="*/ 3315956 h 3651792"/>
                    <a:gd name="connsiteX44" fmla="*/ 1272424 w 2542233"/>
                    <a:gd name="connsiteY44" fmla="*/ 3305907 h 3651792"/>
                    <a:gd name="connsiteX45" fmla="*/ 1288281 w 2542233"/>
                    <a:gd name="connsiteY45" fmla="*/ 3150942 h 3651792"/>
                    <a:gd name="connsiteX46" fmla="*/ 1205802 w 2542233"/>
                    <a:gd name="connsiteY46" fmla="*/ 3135085 h 3651792"/>
                    <a:gd name="connsiteX47" fmla="*/ 1185705 w 2542233"/>
                    <a:gd name="connsiteY47" fmla="*/ 3125037 h 3651792"/>
                    <a:gd name="connsiteX48" fmla="*/ 1073606 w 2542233"/>
                    <a:gd name="connsiteY48" fmla="*/ 3270476 h 3651792"/>
                    <a:gd name="connsiteX49" fmla="*/ 381256 w 2542233"/>
                    <a:gd name="connsiteY49" fmla="*/ 2634758 h 3651792"/>
                    <a:gd name="connsiteX50" fmla="*/ 0 w 2542233"/>
                    <a:gd name="connsiteY50" fmla="*/ 2401556 h 3651792"/>
                    <a:gd name="connsiteX51" fmla="*/ 328924 w 2542233"/>
                    <a:gd name="connsiteY51" fmla="*/ 2402601 h 3651792"/>
                    <a:gd name="connsiteX52" fmla="*/ 344781 w 2542233"/>
                    <a:gd name="connsiteY52" fmla="*/ 2306881 h 3651792"/>
                    <a:gd name="connsiteX53" fmla="*/ 674807 w 2542233"/>
                    <a:gd name="connsiteY53" fmla="*/ 2311120 h 3651792"/>
                    <a:gd name="connsiteX54" fmla="*/ 669521 w 2542233"/>
                    <a:gd name="connsiteY54" fmla="*/ 1969999 h 3651792"/>
                    <a:gd name="connsiteX55" fmla="*/ 741429 w 2542233"/>
                    <a:gd name="connsiteY55" fmla="*/ 1954666 h 3651792"/>
                    <a:gd name="connsiteX56" fmla="*/ 512466 w 2542233"/>
                    <a:gd name="connsiteY56" fmla="*/ 1497204 h 3651792"/>
                    <a:gd name="connsiteX57" fmla="*/ 334210 w 2542233"/>
                    <a:gd name="connsiteY57" fmla="*/ 1266092 h 3651792"/>
                    <a:gd name="connsiteX58" fmla="*/ 123194 w 2542233"/>
                    <a:gd name="connsiteY58" fmla="*/ 784294 h 3651792"/>
                    <a:gd name="connsiteX59" fmla="*/ 63949 w 2542233"/>
                    <a:gd name="connsiteY59" fmla="*/ 608187 h 3651792"/>
                    <a:gd name="connsiteX0" fmla="*/ 63949 w 2542233"/>
                    <a:gd name="connsiteY0" fmla="*/ 608187 h 3651792"/>
                    <a:gd name="connsiteX1" fmla="*/ 974690 w 2542233"/>
                    <a:gd name="connsiteY1" fmla="*/ 592852 h 3651792"/>
                    <a:gd name="connsiteX2" fmla="*/ 984738 w 2542233"/>
                    <a:gd name="connsiteY2" fmla="*/ 272350 h 3651792"/>
                    <a:gd name="connsiteX3" fmla="*/ 1247564 w 2542233"/>
                    <a:gd name="connsiteY3" fmla="*/ 282921 h 3651792"/>
                    <a:gd name="connsiteX4" fmla="*/ 1236992 w 2542233"/>
                    <a:gd name="connsiteY4" fmla="*/ 352737 h 3651792"/>
                    <a:gd name="connsiteX5" fmla="*/ 1145512 w 2542233"/>
                    <a:gd name="connsiteY5" fmla="*/ 341644 h 3651792"/>
                    <a:gd name="connsiteX6" fmla="*/ 1151321 w 2542233"/>
                    <a:gd name="connsiteY6" fmla="*/ 447412 h 3651792"/>
                    <a:gd name="connsiteX7" fmla="*/ 1327428 w 2542233"/>
                    <a:gd name="connsiteY7" fmla="*/ 452699 h 3651792"/>
                    <a:gd name="connsiteX8" fmla="*/ 1322143 w 2542233"/>
                    <a:gd name="connsiteY8" fmla="*/ 609232 h 3651792"/>
                    <a:gd name="connsiteX9" fmla="*/ 985784 w 2542233"/>
                    <a:gd name="connsiteY9" fmla="*/ 623520 h 3651792"/>
                    <a:gd name="connsiteX10" fmla="*/ 1001641 w 2542233"/>
                    <a:gd name="connsiteY10" fmla="*/ 1453815 h 3651792"/>
                    <a:gd name="connsiteX11" fmla="*/ 1086267 w 2542233"/>
                    <a:gd name="connsiteY11" fmla="*/ 1462296 h 3651792"/>
                    <a:gd name="connsiteX12" fmla="*/ 1097362 w 2542233"/>
                    <a:gd name="connsiteY12" fmla="*/ 1623592 h 3651792"/>
                    <a:gd name="connsiteX13" fmla="*/ 990547 w 2542233"/>
                    <a:gd name="connsiteY13" fmla="*/ 1617784 h 3651792"/>
                    <a:gd name="connsiteX14" fmla="*/ 1004835 w 2542233"/>
                    <a:gd name="connsiteY14" fmla="*/ 2301072 h 3651792"/>
                    <a:gd name="connsiteX15" fmla="*/ 1818752 w 2542233"/>
                    <a:gd name="connsiteY15" fmla="*/ 2301072 h 3651792"/>
                    <a:gd name="connsiteX16" fmla="*/ 1426866 w 2542233"/>
                    <a:gd name="connsiteY16" fmla="*/ 10048 h 3651792"/>
                    <a:gd name="connsiteX17" fmla="*/ 1547446 w 2542233"/>
                    <a:gd name="connsiteY17" fmla="*/ 0 h 3651792"/>
                    <a:gd name="connsiteX18" fmla="*/ 1637881 w 2542233"/>
                    <a:gd name="connsiteY18" fmla="*/ 20096 h 3651792"/>
                    <a:gd name="connsiteX19" fmla="*/ 1698171 w 2542233"/>
                    <a:gd name="connsiteY19" fmla="*/ 0 h 3651792"/>
                    <a:gd name="connsiteX20" fmla="*/ 1858945 w 2542233"/>
                    <a:gd name="connsiteY20" fmla="*/ 773723 h 3651792"/>
                    <a:gd name="connsiteX21" fmla="*/ 1899138 w 2542233"/>
                    <a:gd name="connsiteY21" fmla="*/ 803868 h 3651792"/>
                    <a:gd name="connsiteX22" fmla="*/ 1969477 w 2542233"/>
                    <a:gd name="connsiteY22" fmla="*/ 1014883 h 3651792"/>
                    <a:gd name="connsiteX23" fmla="*/ 1929283 w 2542233"/>
                    <a:gd name="connsiteY23" fmla="*/ 1125415 h 3651792"/>
                    <a:gd name="connsiteX24" fmla="*/ 2200589 w 2542233"/>
                    <a:gd name="connsiteY24" fmla="*/ 1185705 h 3651792"/>
                    <a:gd name="connsiteX25" fmla="*/ 2170444 w 2542233"/>
                    <a:gd name="connsiteY25" fmla="*/ 1336430 h 3651792"/>
                    <a:gd name="connsiteX26" fmla="*/ 2291024 w 2542233"/>
                    <a:gd name="connsiteY26" fmla="*/ 1527349 h 3651792"/>
                    <a:gd name="connsiteX27" fmla="*/ 2180492 w 2542233"/>
                    <a:gd name="connsiteY27" fmla="*/ 1607736 h 3651792"/>
                    <a:gd name="connsiteX28" fmla="*/ 2270927 w 2542233"/>
                    <a:gd name="connsiteY28" fmla="*/ 1818751 h 3651792"/>
                    <a:gd name="connsiteX29" fmla="*/ 2411604 w 2542233"/>
                    <a:gd name="connsiteY29" fmla="*/ 1788606 h 3651792"/>
                    <a:gd name="connsiteX30" fmla="*/ 2542233 w 2542233"/>
                    <a:gd name="connsiteY30" fmla="*/ 1989573 h 3651792"/>
                    <a:gd name="connsiteX31" fmla="*/ 2401556 w 2542233"/>
                    <a:gd name="connsiteY31" fmla="*/ 2059912 h 3651792"/>
                    <a:gd name="connsiteX32" fmla="*/ 2321169 w 2542233"/>
                    <a:gd name="connsiteY32" fmla="*/ 2351314 h 3651792"/>
                    <a:gd name="connsiteX33" fmla="*/ 2219058 w 2542233"/>
                    <a:gd name="connsiteY33" fmla="*/ 2383026 h 3651792"/>
                    <a:gd name="connsiteX34" fmla="*/ 2251354 w 2542233"/>
                    <a:gd name="connsiteY34" fmla="*/ 2804535 h 3651792"/>
                    <a:gd name="connsiteX35" fmla="*/ 2187346 w 2542233"/>
                    <a:gd name="connsiteY35" fmla="*/ 2809821 h 3651792"/>
                    <a:gd name="connsiteX36" fmla="*/ 2140299 w 2542233"/>
                    <a:gd name="connsiteY36" fmla="*/ 2964263 h 3651792"/>
                    <a:gd name="connsiteX37" fmla="*/ 2141344 w 2542233"/>
                    <a:gd name="connsiteY37" fmla="*/ 3055221 h 3651792"/>
                    <a:gd name="connsiteX38" fmla="*/ 2252399 w 2542233"/>
                    <a:gd name="connsiteY38" fmla="*/ 3043605 h 3651792"/>
                    <a:gd name="connsiteX39" fmla="*/ 2200589 w 2542233"/>
                    <a:gd name="connsiteY39" fmla="*/ 3305907 h 3651792"/>
                    <a:gd name="connsiteX40" fmla="*/ 1975808 w 2542233"/>
                    <a:gd name="connsiteY40" fmla="*/ 3305907 h 3651792"/>
                    <a:gd name="connsiteX41" fmla="*/ 2030813 w 2542233"/>
                    <a:gd name="connsiteY41" fmla="*/ 3642265 h 3651792"/>
                    <a:gd name="connsiteX42" fmla="*/ 1605064 w 2542233"/>
                    <a:gd name="connsiteY42" fmla="*/ 3651792 h 3651792"/>
                    <a:gd name="connsiteX43" fmla="*/ 1610350 w 2542233"/>
                    <a:gd name="connsiteY43" fmla="*/ 3315956 h 3651792"/>
                    <a:gd name="connsiteX44" fmla="*/ 1272424 w 2542233"/>
                    <a:gd name="connsiteY44" fmla="*/ 3305907 h 3651792"/>
                    <a:gd name="connsiteX45" fmla="*/ 1288281 w 2542233"/>
                    <a:gd name="connsiteY45" fmla="*/ 3150942 h 3651792"/>
                    <a:gd name="connsiteX46" fmla="*/ 1205802 w 2542233"/>
                    <a:gd name="connsiteY46" fmla="*/ 3135085 h 3651792"/>
                    <a:gd name="connsiteX47" fmla="*/ 1185705 w 2542233"/>
                    <a:gd name="connsiteY47" fmla="*/ 3125037 h 3651792"/>
                    <a:gd name="connsiteX48" fmla="*/ 1073606 w 2542233"/>
                    <a:gd name="connsiteY48" fmla="*/ 3270476 h 3651792"/>
                    <a:gd name="connsiteX49" fmla="*/ 381256 w 2542233"/>
                    <a:gd name="connsiteY49" fmla="*/ 2634758 h 3651792"/>
                    <a:gd name="connsiteX50" fmla="*/ 0 w 2542233"/>
                    <a:gd name="connsiteY50" fmla="*/ 2401556 h 3651792"/>
                    <a:gd name="connsiteX51" fmla="*/ 328924 w 2542233"/>
                    <a:gd name="connsiteY51" fmla="*/ 2402601 h 3651792"/>
                    <a:gd name="connsiteX52" fmla="*/ 344781 w 2542233"/>
                    <a:gd name="connsiteY52" fmla="*/ 2306881 h 3651792"/>
                    <a:gd name="connsiteX53" fmla="*/ 674807 w 2542233"/>
                    <a:gd name="connsiteY53" fmla="*/ 2311120 h 3651792"/>
                    <a:gd name="connsiteX54" fmla="*/ 669521 w 2542233"/>
                    <a:gd name="connsiteY54" fmla="*/ 1969999 h 3651792"/>
                    <a:gd name="connsiteX55" fmla="*/ 741429 w 2542233"/>
                    <a:gd name="connsiteY55" fmla="*/ 1954666 h 3651792"/>
                    <a:gd name="connsiteX56" fmla="*/ 512466 w 2542233"/>
                    <a:gd name="connsiteY56" fmla="*/ 1497204 h 3651792"/>
                    <a:gd name="connsiteX57" fmla="*/ 334210 w 2542233"/>
                    <a:gd name="connsiteY57" fmla="*/ 1266092 h 3651792"/>
                    <a:gd name="connsiteX58" fmla="*/ 123194 w 2542233"/>
                    <a:gd name="connsiteY58" fmla="*/ 784294 h 3651792"/>
                    <a:gd name="connsiteX59" fmla="*/ 63949 w 2542233"/>
                    <a:gd name="connsiteY59" fmla="*/ 608187 h 3651792"/>
                    <a:gd name="connsiteX0" fmla="*/ 63949 w 2542233"/>
                    <a:gd name="connsiteY0" fmla="*/ 608187 h 3651792"/>
                    <a:gd name="connsiteX1" fmla="*/ 974690 w 2542233"/>
                    <a:gd name="connsiteY1" fmla="*/ 592852 h 3651792"/>
                    <a:gd name="connsiteX2" fmla="*/ 984738 w 2542233"/>
                    <a:gd name="connsiteY2" fmla="*/ 272350 h 3651792"/>
                    <a:gd name="connsiteX3" fmla="*/ 1247564 w 2542233"/>
                    <a:gd name="connsiteY3" fmla="*/ 282921 h 3651792"/>
                    <a:gd name="connsiteX4" fmla="*/ 1236992 w 2542233"/>
                    <a:gd name="connsiteY4" fmla="*/ 352737 h 3651792"/>
                    <a:gd name="connsiteX5" fmla="*/ 1145512 w 2542233"/>
                    <a:gd name="connsiteY5" fmla="*/ 341644 h 3651792"/>
                    <a:gd name="connsiteX6" fmla="*/ 1151321 w 2542233"/>
                    <a:gd name="connsiteY6" fmla="*/ 447412 h 3651792"/>
                    <a:gd name="connsiteX7" fmla="*/ 1327428 w 2542233"/>
                    <a:gd name="connsiteY7" fmla="*/ 452699 h 3651792"/>
                    <a:gd name="connsiteX8" fmla="*/ 1322143 w 2542233"/>
                    <a:gd name="connsiteY8" fmla="*/ 609232 h 3651792"/>
                    <a:gd name="connsiteX9" fmla="*/ 985784 w 2542233"/>
                    <a:gd name="connsiteY9" fmla="*/ 623520 h 3651792"/>
                    <a:gd name="connsiteX10" fmla="*/ 1001641 w 2542233"/>
                    <a:gd name="connsiteY10" fmla="*/ 1453815 h 3651792"/>
                    <a:gd name="connsiteX11" fmla="*/ 1086267 w 2542233"/>
                    <a:gd name="connsiteY11" fmla="*/ 1462296 h 3651792"/>
                    <a:gd name="connsiteX12" fmla="*/ 1097362 w 2542233"/>
                    <a:gd name="connsiteY12" fmla="*/ 1623592 h 3651792"/>
                    <a:gd name="connsiteX13" fmla="*/ 990547 w 2542233"/>
                    <a:gd name="connsiteY13" fmla="*/ 1617784 h 3651792"/>
                    <a:gd name="connsiteX14" fmla="*/ 1004835 w 2542233"/>
                    <a:gd name="connsiteY14" fmla="*/ 2301072 h 3651792"/>
                    <a:gd name="connsiteX15" fmla="*/ 1818752 w 2542233"/>
                    <a:gd name="connsiteY15" fmla="*/ 2301072 h 3651792"/>
                    <a:gd name="connsiteX16" fmla="*/ 1426866 w 2542233"/>
                    <a:gd name="connsiteY16" fmla="*/ 10048 h 3651792"/>
                    <a:gd name="connsiteX17" fmla="*/ 1547446 w 2542233"/>
                    <a:gd name="connsiteY17" fmla="*/ 0 h 3651792"/>
                    <a:gd name="connsiteX18" fmla="*/ 1637881 w 2542233"/>
                    <a:gd name="connsiteY18" fmla="*/ 20096 h 3651792"/>
                    <a:gd name="connsiteX19" fmla="*/ 1698171 w 2542233"/>
                    <a:gd name="connsiteY19" fmla="*/ 0 h 3651792"/>
                    <a:gd name="connsiteX20" fmla="*/ 1858945 w 2542233"/>
                    <a:gd name="connsiteY20" fmla="*/ 773723 h 3651792"/>
                    <a:gd name="connsiteX21" fmla="*/ 1899138 w 2542233"/>
                    <a:gd name="connsiteY21" fmla="*/ 803868 h 3651792"/>
                    <a:gd name="connsiteX22" fmla="*/ 1969477 w 2542233"/>
                    <a:gd name="connsiteY22" fmla="*/ 1014883 h 3651792"/>
                    <a:gd name="connsiteX23" fmla="*/ 1929283 w 2542233"/>
                    <a:gd name="connsiteY23" fmla="*/ 1125415 h 3651792"/>
                    <a:gd name="connsiteX24" fmla="*/ 2200589 w 2542233"/>
                    <a:gd name="connsiteY24" fmla="*/ 1185705 h 3651792"/>
                    <a:gd name="connsiteX25" fmla="*/ 2170444 w 2542233"/>
                    <a:gd name="connsiteY25" fmla="*/ 1336430 h 3651792"/>
                    <a:gd name="connsiteX26" fmla="*/ 2291024 w 2542233"/>
                    <a:gd name="connsiteY26" fmla="*/ 1527349 h 3651792"/>
                    <a:gd name="connsiteX27" fmla="*/ 2180492 w 2542233"/>
                    <a:gd name="connsiteY27" fmla="*/ 1607736 h 3651792"/>
                    <a:gd name="connsiteX28" fmla="*/ 2270927 w 2542233"/>
                    <a:gd name="connsiteY28" fmla="*/ 1818751 h 3651792"/>
                    <a:gd name="connsiteX29" fmla="*/ 2411604 w 2542233"/>
                    <a:gd name="connsiteY29" fmla="*/ 1788606 h 3651792"/>
                    <a:gd name="connsiteX30" fmla="*/ 2542233 w 2542233"/>
                    <a:gd name="connsiteY30" fmla="*/ 1989573 h 3651792"/>
                    <a:gd name="connsiteX31" fmla="*/ 2401556 w 2542233"/>
                    <a:gd name="connsiteY31" fmla="*/ 2059912 h 3651792"/>
                    <a:gd name="connsiteX32" fmla="*/ 2321169 w 2542233"/>
                    <a:gd name="connsiteY32" fmla="*/ 2351314 h 3651792"/>
                    <a:gd name="connsiteX33" fmla="*/ 2197916 w 2542233"/>
                    <a:gd name="connsiteY33" fmla="*/ 2314313 h 3651792"/>
                    <a:gd name="connsiteX34" fmla="*/ 2251354 w 2542233"/>
                    <a:gd name="connsiteY34" fmla="*/ 2804535 h 3651792"/>
                    <a:gd name="connsiteX35" fmla="*/ 2187346 w 2542233"/>
                    <a:gd name="connsiteY35" fmla="*/ 2809821 h 3651792"/>
                    <a:gd name="connsiteX36" fmla="*/ 2140299 w 2542233"/>
                    <a:gd name="connsiteY36" fmla="*/ 2964263 h 3651792"/>
                    <a:gd name="connsiteX37" fmla="*/ 2141344 w 2542233"/>
                    <a:gd name="connsiteY37" fmla="*/ 3055221 h 3651792"/>
                    <a:gd name="connsiteX38" fmla="*/ 2252399 w 2542233"/>
                    <a:gd name="connsiteY38" fmla="*/ 3043605 h 3651792"/>
                    <a:gd name="connsiteX39" fmla="*/ 2200589 w 2542233"/>
                    <a:gd name="connsiteY39" fmla="*/ 3305907 h 3651792"/>
                    <a:gd name="connsiteX40" fmla="*/ 1975808 w 2542233"/>
                    <a:gd name="connsiteY40" fmla="*/ 3305907 h 3651792"/>
                    <a:gd name="connsiteX41" fmla="*/ 2030813 w 2542233"/>
                    <a:gd name="connsiteY41" fmla="*/ 3642265 h 3651792"/>
                    <a:gd name="connsiteX42" fmla="*/ 1605064 w 2542233"/>
                    <a:gd name="connsiteY42" fmla="*/ 3651792 h 3651792"/>
                    <a:gd name="connsiteX43" fmla="*/ 1610350 w 2542233"/>
                    <a:gd name="connsiteY43" fmla="*/ 3315956 h 3651792"/>
                    <a:gd name="connsiteX44" fmla="*/ 1272424 w 2542233"/>
                    <a:gd name="connsiteY44" fmla="*/ 3305907 h 3651792"/>
                    <a:gd name="connsiteX45" fmla="*/ 1288281 w 2542233"/>
                    <a:gd name="connsiteY45" fmla="*/ 3150942 h 3651792"/>
                    <a:gd name="connsiteX46" fmla="*/ 1205802 w 2542233"/>
                    <a:gd name="connsiteY46" fmla="*/ 3135085 h 3651792"/>
                    <a:gd name="connsiteX47" fmla="*/ 1185705 w 2542233"/>
                    <a:gd name="connsiteY47" fmla="*/ 3125037 h 3651792"/>
                    <a:gd name="connsiteX48" fmla="*/ 1073606 w 2542233"/>
                    <a:gd name="connsiteY48" fmla="*/ 3270476 h 3651792"/>
                    <a:gd name="connsiteX49" fmla="*/ 381256 w 2542233"/>
                    <a:gd name="connsiteY49" fmla="*/ 2634758 h 3651792"/>
                    <a:gd name="connsiteX50" fmla="*/ 0 w 2542233"/>
                    <a:gd name="connsiteY50" fmla="*/ 2401556 h 3651792"/>
                    <a:gd name="connsiteX51" fmla="*/ 328924 w 2542233"/>
                    <a:gd name="connsiteY51" fmla="*/ 2402601 h 3651792"/>
                    <a:gd name="connsiteX52" fmla="*/ 344781 w 2542233"/>
                    <a:gd name="connsiteY52" fmla="*/ 2306881 h 3651792"/>
                    <a:gd name="connsiteX53" fmla="*/ 674807 w 2542233"/>
                    <a:gd name="connsiteY53" fmla="*/ 2311120 h 3651792"/>
                    <a:gd name="connsiteX54" fmla="*/ 669521 w 2542233"/>
                    <a:gd name="connsiteY54" fmla="*/ 1969999 h 3651792"/>
                    <a:gd name="connsiteX55" fmla="*/ 741429 w 2542233"/>
                    <a:gd name="connsiteY55" fmla="*/ 1954666 h 3651792"/>
                    <a:gd name="connsiteX56" fmla="*/ 512466 w 2542233"/>
                    <a:gd name="connsiteY56" fmla="*/ 1497204 h 3651792"/>
                    <a:gd name="connsiteX57" fmla="*/ 334210 w 2542233"/>
                    <a:gd name="connsiteY57" fmla="*/ 1266092 h 3651792"/>
                    <a:gd name="connsiteX58" fmla="*/ 123194 w 2542233"/>
                    <a:gd name="connsiteY58" fmla="*/ 784294 h 3651792"/>
                    <a:gd name="connsiteX59" fmla="*/ 63949 w 2542233"/>
                    <a:gd name="connsiteY59" fmla="*/ 608187 h 3651792"/>
                    <a:gd name="connsiteX0" fmla="*/ 63949 w 2542233"/>
                    <a:gd name="connsiteY0" fmla="*/ 608187 h 3651792"/>
                    <a:gd name="connsiteX1" fmla="*/ 974690 w 2542233"/>
                    <a:gd name="connsiteY1" fmla="*/ 592852 h 3651792"/>
                    <a:gd name="connsiteX2" fmla="*/ 984738 w 2542233"/>
                    <a:gd name="connsiteY2" fmla="*/ 272350 h 3651792"/>
                    <a:gd name="connsiteX3" fmla="*/ 1247564 w 2542233"/>
                    <a:gd name="connsiteY3" fmla="*/ 282921 h 3651792"/>
                    <a:gd name="connsiteX4" fmla="*/ 1236992 w 2542233"/>
                    <a:gd name="connsiteY4" fmla="*/ 352737 h 3651792"/>
                    <a:gd name="connsiteX5" fmla="*/ 1145512 w 2542233"/>
                    <a:gd name="connsiteY5" fmla="*/ 341644 h 3651792"/>
                    <a:gd name="connsiteX6" fmla="*/ 1151321 w 2542233"/>
                    <a:gd name="connsiteY6" fmla="*/ 447412 h 3651792"/>
                    <a:gd name="connsiteX7" fmla="*/ 1327428 w 2542233"/>
                    <a:gd name="connsiteY7" fmla="*/ 452699 h 3651792"/>
                    <a:gd name="connsiteX8" fmla="*/ 1322143 w 2542233"/>
                    <a:gd name="connsiteY8" fmla="*/ 609232 h 3651792"/>
                    <a:gd name="connsiteX9" fmla="*/ 985784 w 2542233"/>
                    <a:gd name="connsiteY9" fmla="*/ 623520 h 3651792"/>
                    <a:gd name="connsiteX10" fmla="*/ 1001641 w 2542233"/>
                    <a:gd name="connsiteY10" fmla="*/ 1453815 h 3651792"/>
                    <a:gd name="connsiteX11" fmla="*/ 1086267 w 2542233"/>
                    <a:gd name="connsiteY11" fmla="*/ 1462296 h 3651792"/>
                    <a:gd name="connsiteX12" fmla="*/ 1097362 w 2542233"/>
                    <a:gd name="connsiteY12" fmla="*/ 1623592 h 3651792"/>
                    <a:gd name="connsiteX13" fmla="*/ 990547 w 2542233"/>
                    <a:gd name="connsiteY13" fmla="*/ 1617784 h 3651792"/>
                    <a:gd name="connsiteX14" fmla="*/ 1004835 w 2542233"/>
                    <a:gd name="connsiteY14" fmla="*/ 2301072 h 3651792"/>
                    <a:gd name="connsiteX15" fmla="*/ 1818752 w 2542233"/>
                    <a:gd name="connsiteY15" fmla="*/ 2301072 h 3651792"/>
                    <a:gd name="connsiteX16" fmla="*/ 1426866 w 2542233"/>
                    <a:gd name="connsiteY16" fmla="*/ 10048 h 3651792"/>
                    <a:gd name="connsiteX17" fmla="*/ 1547446 w 2542233"/>
                    <a:gd name="connsiteY17" fmla="*/ 0 h 3651792"/>
                    <a:gd name="connsiteX18" fmla="*/ 1637881 w 2542233"/>
                    <a:gd name="connsiteY18" fmla="*/ 20096 h 3651792"/>
                    <a:gd name="connsiteX19" fmla="*/ 1698171 w 2542233"/>
                    <a:gd name="connsiteY19" fmla="*/ 0 h 3651792"/>
                    <a:gd name="connsiteX20" fmla="*/ 1858945 w 2542233"/>
                    <a:gd name="connsiteY20" fmla="*/ 773723 h 3651792"/>
                    <a:gd name="connsiteX21" fmla="*/ 1899138 w 2542233"/>
                    <a:gd name="connsiteY21" fmla="*/ 803868 h 3651792"/>
                    <a:gd name="connsiteX22" fmla="*/ 1969477 w 2542233"/>
                    <a:gd name="connsiteY22" fmla="*/ 1014883 h 3651792"/>
                    <a:gd name="connsiteX23" fmla="*/ 1929283 w 2542233"/>
                    <a:gd name="connsiteY23" fmla="*/ 1125415 h 3651792"/>
                    <a:gd name="connsiteX24" fmla="*/ 2200589 w 2542233"/>
                    <a:gd name="connsiteY24" fmla="*/ 1185705 h 3651792"/>
                    <a:gd name="connsiteX25" fmla="*/ 2170444 w 2542233"/>
                    <a:gd name="connsiteY25" fmla="*/ 1336430 h 3651792"/>
                    <a:gd name="connsiteX26" fmla="*/ 2291024 w 2542233"/>
                    <a:gd name="connsiteY26" fmla="*/ 1527349 h 3651792"/>
                    <a:gd name="connsiteX27" fmla="*/ 2180492 w 2542233"/>
                    <a:gd name="connsiteY27" fmla="*/ 1607736 h 3651792"/>
                    <a:gd name="connsiteX28" fmla="*/ 2270927 w 2542233"/>
                    <a:gd name="connsiteY28" fmla="*/ 1818751 h 3651792"/>
                    <a:gd name="connsiteX29" fmla="*/ 2411604 w 2542233"/>
                    <a:gd name="connsiteY29" fmla="*/ 1788606 h 3651792"/>
                    <a:gd name="connsiteX30" fmla="*/ 2542233 w 2542233"/>
                    <a:gd name="connsiteY30" fmla="*/ 1989573 h 3651792"/>
                    <a:gd name="connsiteX31" fmla="*/ 2401556 w 2542233"/>
                    <a:gd name="connsiteY31" fmla="*/ 2059912 h 3651792"/>
                    <a:gd name="connsiteX32" fmla="*/ 2368739 w 2542233"/>
                    <a:gd name="connsiteY32" fmla="*/ 2309030 h 3651792"/>
                    <a:gd name="connsiteX33" fmla="*/ 2197916 w 2542233"/>
                    <a:gd name="connsiteY33" fmla="*/ 2314313 h 3651792"/>
                    <a:gd name="connsiteX34" fmla="*/ 2251354 w 2542233"/>
                    <a:gd name="connsiteY34" fmla="*/ 2804535 h 3651792"/>
                    <a:gd name="connsiteX35" fmla="*/ 2187346 w 2542233"/>
                    <a:gd name="connsiteY35" fmla="*/ 2809821 h 3651792"/>
                    <a:gd name="connsiteX36" fmla="*/ 2140299 w 2542233"/>
                    <a:gd name="connsiteY36" fmla="*/ 2964263 h 3651792"/>
                    <a:gd name="connsiteX37" fmla="*/ 2141344 w 2542233"/>
                    <a:gd name="connsiteY37" fmla="*/ 3055221 h 3651792"/>
                    <a:gd name="connsiteX38" fmla="*/ 2252399 w 2542233"/>
                    <a:gd name="connsiteY38" fmla="*/ 3043605 h 3651792"/>
                    <a:gd name="connsiteX39" fmla="*/ 2200589 w 2542233"/>
                    <a:gd name="connsiteY39" fmla="*/ 3305907 h 3651792"/>
                    <a:gd name="connsiteX40" fmla="*/ 1975808 w 2542233"/>
                    <a:gd name="connsiteY40" fmla="*/ 3305907 h 3651792"/>
                    <a:gd name="connsiteX41" fmla="*/ 2030813 w 2542233"/>
                    <a:gd name="connsiteY41" fmla="*/ 3642265 h 3651792"/>
                    <a:gd name="connsiteX42" fmla="*/ 1605064 w 2542233"/>
                    <a:gd name="connsiteY42" fmla="*/ 3651792 h 3651792"/>
                    <a:gd name="connsiteX43" fmla="*/ 1610350 w 2542233"/>
                    <a:gd name="connsiteY43" fmla="*/ 3315956 h 3651792"/>
                    <a:gd name="connsiteX44" fmla="*/ 1272424 w 2542233"/>
                    <a:gd name="connsiteY44" fmla="*/ 3305907 h 3651792"/>
                    <a:gd name="connsiteX45" fmla="*/ 1288281 w 2542233"/>
                    <a:gd name="connsiteY45" fmla="*/ 3150942 h 3651792"/>
                    <a:gd name="connsiteX46" fmla="*/ 1205802 w 2542233"/>
                    <a:gd name="connsiteY46" fmla="*/ 3135085 h 3651792"/>
                    <a:gd name="connsiteX47" fmla="*/ 1185705 w 2542233"/>
                    <a:gd name="connsiteY47" fmla="*/ 3125037 h 3651792"/>
                    <a:gd name="connsiteX48" fmla="*/ 1073606 w 2542233"/>
                    <a:gd name="connsiteY48" fmla="*/ 3270476 h 3651792"/>
                    <a:gd name="connsiteX49" fmla="*/ 381256 w 2542233"/>
                    <a:gd name="connsiteY49" fmla="*/ 2634758 h 3651792"/>
                    <a:gd name="connsiteX50" fmla="*/ 0 w 2542233"/>
                    <a:gd name="connsiteY50" fmla="*/ 2401556 h 3651792"/>
                    <a:gd name="connsiteX51" fmla="*/ 328924 w 2542233"/>
                    <a:gd name="connsiteY51" fmla="*/ 2402601 h 3651792"/>
                    <a:gd name="connsiteX52" fmla="*/ 344781 w 2542233"/>
                    <a:gd name="connsiteY52" fmla="*/ 2306881 h 3651792"/>
                    <a:gd name="connsiteX53" fmla="*/ 674807 w 2542233"/>
                    <a:gd name="connsiteY53" fmla="*/ 2311120 h 3651792"/>
                    <a:gd name="connsiteX54" fmla="*/ 669521 w 2542233"/>
                    <a:gd name="connsiteY54" fmla="*/ 1969999 h 3651792"/>
                    <a:gd name="connsiteX55" fmla="*/ 741429 w 2542233"/>
                    <a:gd name="connsiteY55" fmla="*/ 1954666 h 3651792"/>
                    <a:gd name="connsiteX56" fmla="*/ 512466 w 2542233"/>
                    <a:gd name="connsiteY56" fmla="*/ 1497204 h 3651792"/>
                    <a:gd name="connsiteX57" fmla="*/ 334210 w 2542233"/>
                    <a:gd name="connsiteY57" fmla="*/ 1266092 h 3651792"/>
                    <a:gd name="connsiteX58" fmla="*/ 123194 w 2542233"/>
                    <a:gd name="connsiteY58" fmla="*/ 784294 h 3651792"/>
                    <a:gd name="connsiteX59" fmla="*/ 63949 w 2542233"/>
                    <a:gd name="connsiteY59" fmla="*/ 608187 h 3651792"/>
                    <a:gd name="connsiteX0" fmla="*/ 63949 w 2542233"/>
                    <a:gd name="connsiteY0" fmla="*/ 608187 h 3651792"/>
                    <a:gd name="connsiteX1" fmla="*/ 974690 w 2542233"/>
                    <a:gd name="connsiteY1" fmla="*/ 592852 h 3651792"/>
                    <a:gd name="connsiteX2" fmla="*/ 984738 w 2542233"/>
                    <a:gd name="connsiteY2" fmla="*/ 272350 h 3651792"/>
                    <a:gd name="connsiteX3" fmla="*/ 1247564 w 2542233"/>
                    <a:gd name="connsiteY3" fmla="*/ 282921 h 3651792"/>
                    <a:gd name="connsiteX4" fmla="*/ 1236992 w 2542233"/>
                    <a:gd name="connsiteY4" fmla="*/ 352737 h 3651792"/>
                    <a:gd name="connsiteX5" fmla="*/ 1145512 w 2542233"/>
                    <a:gd name="connsiteY5" fmla="*/ 341644 h 3651792"/>
                    <a:gd name="connsiteX6" fmla="*/ 1151321 w 2542233"/>
                    <a:gd name="connsiteY6" fmla="*/ 447412 h 3651792"/>
                    <a:gd name="connsiteX7" fmla="*/ 1327428 w 2542233"/>
                    <a:gd name="connsiteY7" fmla="*/ 452699 h 3651792"/>
                    <a:gd name="connsiteX8" fmla="*/ 1322143 w 2542233"/>
                    <a:gd name="connsiteY8" fmla="*/ 609232 h 3651792"/>
                    <a:gd name="connsiteX9" fmla="*/ 985784 w 2542233"/>
                    <a:gd name="connsiteY9" fmla="*/ 623520 h 3651792"/>
                    <a:gd name="connsiteX10" fmla="*/ 1001641 w 2542233"/>
                    <a:gd name="connsiteY10" fmla="*/ 1453815 h 3651792"/>
                    <a:gd name="connsiteX11" fmla="*/ 1086267 w 2542233"/>
                    <a:gd name="connsiteY11" fmla="*/ 1462296 h 3651792"/>
                    <a:gd name="connsiteX12" fmla="*/ 1097362 w 2542233"/>
                    <a:gd name="connsiteY12" fmla="*/ 1623592 h 3651792"/>
                    <a:gd name="connsiteX13" fmla="*/ 990547 w 2542233"/>
                    <a:gd name="connsiteY13" fmla="*/ 1617784 h 3651792"/>
                    <a:gd name="connsiteX14" fmla="*/ 1004835 w 2542233"/>
                    <a:gd name="connsiteY14" fmla="*/ 2301072 h 3651792"/>
                    <a:gd name="connsiteX15" fmla="*/ 1818752 w 2542233"/>
                    <a:gd name="connsiteY15" fmla="*/ 2301072 h 3651792"/>
                    <a:gd name="connsiteX16" fmla="*/ 1426866 w 2542233"/>
                    <a:gd name="connsiteY16" fmla="*/ 10048 h 3651792"/>
                    <a:gd name="connsiteX17" fmla="*/ 1547446 w 2542233"/>
                    <a:gd name="connsiteY17" fmla="*/ 0 h 3651792"/>
                    <a:gd name="connsiteX18" fmla="*/ 1637881 w 2542233"/>
                    <a:gd name="connsiteY18" fmla="*/ 20096 h 3651792"/>
                    <a:gd name="connsiteX19" fmla="*/ 1745741 w 2542233"/>
                    <a:gd name="connsiteY19" fmla="*/ 36999 h 3651792"/>
                    <a:gd name="connsiteX20" fmla="*/ 1858945 w 2542233"/>
                    <a:gd name="connsiteY20" fmla="*/ 773723 h 3651792"/>
                    <a:gd name="connsiteX21" fmla="*/ 1899138 w 2542233"/>
                    <a:gd name="connsiteY21" fmla="*/ 803868 h 3651792"/>
                    <a:gd name="connsiteX22" fmla="*/ 1969477 w 2542233"/>
                    <a:gd name="connsiteY22" fmla="*/ 1014883 h 3651792"/>
                    <a:gd name="connsiteX23" fmla="*/ 1929283 w 2542233"/>
                    <a:gd name="connsiteY23" fmla="*/ 1125415 h 3651792"/>
                    <a:gd name="connsiteX24" fmla="*/ 2200589 w 2542233"/>
                    <a:gd name="connsiteY24" fmla="*/ 1185705 h 3651792"/>
                    <a:gd name="connsiteX25" fmla="*/ 2170444 w 2542233"/>
                    <a:gd name="connsiteY25" fmla="*/ 1336430 h 3651792"/>
                    <a:gd name="connsiteX26" fmla="*/ 2291024 w 2542233"/>
                    <a:gd name="connsiteY26" fmla="*/ 1527349 h 3651792"/>
                    <a:gd name="connsiteX27" fmla="*/ 2180492 w 2542233"/>
                    <a:gd name="connsiteY27" fmla="*/ 1607736 h 3651792"/>
                    <a:gd name="connsiteX28" fmla="*/ 2270927 w 2542233"/>
                    <a:gd name="connsiteY28" fmla="*/ 1818751 h 3651792"/>
                    <a:gd name="connsiteX29" fmla="*/ 2411604 w 2542233"/>
                    <a:gd name="connsiteY29" fmla="*/ 1788606 h 3651792"/>
                    <a:gd name="connsiteX30" fmla="*/ 2542233 w 2542233"/>
                    <a:gd name="connsiteY30" fmla="*/ 1989573 h 3651792"/>
                    <a:gd name="connsiteX31" fmla="*/ 2401556 w 2542233"/>
                    <a:gd name="connsiteY31" fmla="*/ 2059912 h 3651792"/>
                    <a:gd name="connsiteX32" fmla="*/ 2368739 w 2542233"/>
                    <a:gd name="connsiteY32" fmla="*/ 2309030 h 3651792"/>
                    <a:gd name="connsiteX33" fmla="*/ 2197916 w 2542233"/>
                    <a:gd name="connsiteY33" fmla="*/ 2314313 h 3651792"/>
                    <a:gd name="connsiteX34" fmla="*/ 2251354 w 2542233"/>
                    <a:gd name="connsiteY34" fmla="*/ 2804535 h 3651792"/>
                    <a:gd name="connsiteX35" fmla="*/ 2187346 w 2542233"/>
                    <a:gd name="connsiteY35" fmla="*/ 2809821 h 3651792"/>
                    <a:gd name="connsiteX36" fmla="*/ 2140299 w 2542233"/>
                    <a:gd name="connsiteY36" fmla="*/ 2964263 h 3651792"/>
                    <a:gd name="connsiteX37" fmla="*/ 2141344 w 2542233"/>
                    <a:gd name="connsiteY37" fmla="*/ 3055221 h 3651792"/>
                    <a:gd name="connsiteX38" fmla="*/ 2252399 w 2542233"/>
                    <a:gd name="connsiteY38" fmla="*/ 3043605 h 3651792"/>
                    <a:gd name="connsiteX39" fmla="*/ 2200589 w 2542233"/>
                    <a:gd name="connsiteY39" fmla="*/ 3305907 h 3651792"/>
                    <a:gd name="connsiteX40" fmla="*/ 1975808 w 2542233"/>
                    <a:gd name="connsiteY40" fmla="*/ 3305907 h 3651792"/>
                    <a:gd name="connsiteX41" fmla="*/ 2030813 w 2542233"/>
                    <a:gd name="connsiteY41" fmla="*/ 3642265 h 3651792"/>
                    <a:gd name="connsiteX42" fmla="*/ 1605064 w 2542233"/>
                    <a:gd name="connsiteY42" fmla="*/ 3651792 h 3651792"/>
                    <a:gd name="connsiteX43" fmla="*/ 1610350 w 2542233"/>
                    <a:gd name="connsiteY43" fmla="*/ 3315956 h 3651792"/>
                    <a:gd name="connsiteX44" fmla="*/ 1272424 w 2542233"/>
                    <a:gd name="connsiteY44" fmla="*/ 3305907 h 3651792"/>
                    <a:gd name="connsiteX45" fmla="*/ 1288281 w 2542233"/>
                    <a:gd name="connsiteY45" fmla="*/ 3150942 h 3651792"/>
                    <a:gd name="connsiteX46" fmla="*/ 1205802 w 2542233"/>
                    <a:gd name="connsiteY46" fmla="*/ 3135085 h 3651792"/>
                    <a:gd name="connsiteX47" fmla="*/ 1185705 w 2542233"/>
                    <a:gd name="connsiteY47" fmla="*/ 3125037 h 3651792"/>
                    <a:gd name="connsiteX48" fmla="*/ 1073606 w 2542233"/>
                    <a:gd name="connsiteY48" fmla="*/ 3270476 h 3651792"/>
                    <a:gd name="connsiteX49" fmla="*/ 381256 w 2542233"/>
                    <a:gd name="connsiteY49" fmla="*/ 2634758 h 3651792"/>
                    <a:gd name="connsiteX50" fmla="*/ 0 w 2542233"/>
                    <a:gd name="connsiteY50" fmla="*/ 2401556 h 3651792"/>
                    <a:gd name="connsiteX51" fmla="*/ 328924 w 2542233"/>
                    <a:gd name="connsiteY51" fmla="*/ 2402601 h 3651792"/>
                    <a:gd name="connsiteX52" fmla="*/ 344781 w 2542233"/>
                    <a:gd name="connsiteY52" fmla="*/ 2306881 h 3651792"/>
                    <a:gd name="connsiteX53" fmla="*/ 674807 w 2542233"/>
                    <a:gd name="connsiteY53" fmla="*/ 2311120 h 3651792"/>
                    <a:gd name="connsiteX54" fmla="*/ 669521 w 2542233"/>
                    <a:gd name="connsiteY54" fmla="*/ 1969999 h 3651792"/>
                    <a:gd name="connsiteX55" fmla="*/ 741429 w 2542233"/>
                    <a:gd name="connsiteY55" fmla="*/ 1954666 h 3651792"/>
                    <a:gd name="connsiteX56" fmla="*/ 512466 w 2542233"/>
                    <a:gd name="connsiteY56" fmla="*/ 1497204 h 3651792"/>
                    <a:gd name="connsiteX57" fmla="*/ 334210 w 2542233"/>
                    <a:gd name="connsiteY57" fmla="*/ 1266092 h 3651792"/>
                    <a:gd name="connsiteX58" fmla="*/ 123194 w 2542233"/>
                    <a:gd name="connsiteY58" fmla="*/ 784294 h 3651792"/>
                    <a:gd name="connsiteX59" fmla="*/ 63949 w 2542233"/>
                    <a:gd name="connsiteY59" fmla="*/ 608187 h 3651792"/>
                    <a:gd name="connsiteX0" fmla="*/ 63949 w 2542233"/>
                    <a:gd name="connsiteY0" fmla="*/ 608187 h 3651792"/>
                    <a:gd name="connsiteX1" fmla="*/ 974690 w 2542233"/>
                    <a:gd name="connsiteY1" fmla="*/ 592852 h 3651792"/>
                    <a:gd name="connsiteX2" fmla="*/ 984738 w 2542233"/>
                    <a:gd name="connsiteY2" fmla="*/ 272350 h 3651792"/>
                    <a:gd name="connsiteX3" fmla="*/ 1247564 w 2542233"/>
                    <a:gd name="connsiteY3" fmla="*/ 282921 h 3651792"/>
                    <a:gd name="connsiteX4" fmla="*/ 1236992 w 2542233"/>
                    <a:gd name="connsiteY4" fmla="*/ 352737 h 3651792"/>
                    <a:gd name="connsiteX5" fmla="*/ 1145512 w 2542233"/>
                    <a:gd name="connsiteY5" fmla="*/ 341644 h 3651792"/>
                    <a:gd name="connsiteX6" fmla="*/ 1151321 w 2542233"/>
                    <a:gd name="connsiteY6" fmla="*/ 447412 h 3651792"/>
                    <a:gd name="connsiteX7" fmla="*/ 1327428 w 2542233"/>
                    <a:gd name="connsiteY7" fmla="*/ 452699 h 3651792"/>
                    <a:gd name="connsiteX8" fmla="*/ 1322143 w 2542233"/>
                    <a:gd name="connsiteY8" fmla="*/ 609232 h 3651792"/>
                    <a:gd name="connsiteX9" fmla="*/ 985784 w 2542233"/>
                    <a:gd name="connsiteY9" fmla="*/ 623520 h 3651792"/>
                    <a:gd name="connsiteX10" fmla="*/ 1001641 w 2542233"/>
                    <a:gd name="connsiteY10" fmla="*/ 1453815 h 3651792"/>
                    <a:gd name="connsiteX11" fmla="*/ 1086267 w 2542233"/>
                    <a:gd name="connsiteY11" fmla="*/ 1462296 h 3651792"/>
                    <a:gd name="connsiteX12" fmla="*/ 1097362 w 2542233"/>
                    <a:gd name="connsiteY12" fmla="*/ 1623592 h 3651792"/>
                    <a:gd name="connsiteX13" fmla="*/ 990547 w 2542233"/>
                    <a:gd name="connsiteY13" fmla="*/ 1617784 h 3651792"/>
                    <a:gd name="connsiteX14" fmla="*/ 1004835 w 2542233"/>
                    <a:gd name="connsiteY14" fmla="*/ 2301072 h 3651792"/>
                    <a:gd name="connsiteX15" fmla="*/ 1818752 w 2542233"/>
                    <a:gd name="connsiteY15" fmla="*/ 2301072 h 3651792"/>
                    <a:gd name="connsiteX16" fmla="*/ 1426866 w 2542233"/>
                    <a:gd name="connsiteY16" fmla="*/ 10048 h 3651792"/>
                    <a:gd name="connsiteX17" fmla="*/ 1547446 w 2542233"/>
                    <a:gd name="connsiteY17" fmla="*/ 0 h 3651792"/>
                    <a:gd name="connsiteX18" fmla="*/ 1685451 w 2542233"/>
                    <a:gd name="connsiteY18" fmla="*/ 67666 h 3651792"/>
                    <a:gd name="connsiteX19" fmla="*/ 1745741 w 2542233"/>
                    <a:gd name="connsiteY19" fmla="*/ 36999 h 3651792"/>
                    <a:gd name="connsiteX20" fmla="*/ 1858945 w 2542233"/>
                    <a:gd name="connsiteY20" fmla="*/ 773723 h 3651792"/>
                    <a:gd name="connsiteX21" fmla="*/ 1899138 w 2542233"/>
                    <a:gd name="connsiteY21" fmla="*/ 803868 h 3651792"/>
                    <a:gd name="connsiteX22" fmla="*/ 1969477 w 2542233"/>
                    <a:gd name="connsiteY22" fmla="*/ 1014883 h 3651792"/>
                    <a:gd name="connsiteX23" fmla="*/ 1929283 w 2542233"/>
                    <a:gd name="connsiteY23" fmla="*/ 1125415 h 3651792"/>
                    <a:gd name="connsiteX24" fmla="*/ 2200589 w 2542233"/>
                    <a:gd name="connsiteY24" fmla="*/ 1185705 h 3651792"/>
                    <a:gd name="connsiteX25" fmla="*/ 2170444 w 2542233"/>
                    <a:gd name="connsiteY25" fmla="*/ 1336430 h 3651792"/>
                    <a:gd name="connsiteX26" fmla="*/ 2291024 w 2542233"/>
                    <a:gd name="connsiteY26" fmla="*/ 1527349 h 3651792"/>
                    <a:gd name="connsiteX27" fmla="*/ 2180492 w 2542233"/>
                    <a:gd name="connsiteY27" fmla="*/ 1607736 h 3651792"/>
                    <a:gd name="connsiteX28" fmla="*/ 2270927 w 2542233"/>
                    <a:gd name="connsiteY28" fmla="*/ 1818751 h 3651792"/>
                    <a:gd name="connsiteX29" fmla="*/ 2411604 w 2542233"/>
                    <a:gd name="connsiteY29" fmla="*/ 1788606 h 3651792"/>
                    <a:gd name="connsiteX30" fmla="*/ 2542233 w 2542233"/>
                    <a:gd name="connsiteY30" fmla="*/ 1989573 h 3651792"/>
                    <a:gd name="connsiteX31" fmla="*/ 2401556 w 2542233"/>
                    <a:gd name="connsiteY31" fmla="*/ 2059912 h 3651792"/>
                    <a:gd name="connsiteX32" fmla="*/ 2368739 w 2542233"/>
                    <a:gd name="connsiteY32" fmla="*/ 2309030 h 3651792"/>
                    <a:gd name="connsiteX33" fmla="*/ 2197916 w 2542233"/>
                    <a:gd name="connsiteY33" fmla="*/ 2314313 h 3651792"/>
                    <a:gd name="connsiteX34" fmla="*/ 2251354 w 2542233"/>
                    <a:gd name="connsiteY34" fmla="*/ 2804535 h 3651792"/>
                    <a:gd name="connsiteX35" fmla="*/ 2187346 w 2542233"/>
                    <a:gd name="connsiteY35" fmla="*/ 2809821 h 3651792"/>
                    <a:gd name="connsiteX36" fmla="*/ 2140299 w 2542233"/>
                    <a:gd name="connsiteY36" fmla="*/ 2964263 h 3651792"/>
                    <a:gd name="connsiteX37" fmla="*/ 2141344 w 2542233"/>
                    <a:gd name="connsiteY37" fmla="*/ 3055221 h 3651792"/>
                    <a:gd name="connsiteX38" fmla="*/ 2252399 w 2542233"/>
                    <a:gd name="connsiteY38" fmla="*/ 3043605 h 3651792"/>
                    <a:gd name="connsiteX39" fmla="*/ 2200589 w 2542233"/>
                    <a:gd name="connsiteY39" fmla="*/ 3305907 h 3651792"/>
                    <a:gd name="connsiteX40" fmla="*/ 1975808 w 2542233"/>
                    <a:gd name="connsiteY40" fmla="*/ 3305907 h 3651792"/>
                    <a:gd name="connsiteX41" fmla="*/ 2030813 w 2542233"/>
                    <a:gd name="connsiteY41" fmla="*/ 3642265 h 3651792"/>
                    <a:gd name="connsiteX42" fmla="*/ 1605064 w 2542233"/>
                    <a:gd name="connsiteY42" fmla="*/ 3651792 h 3651792"/>
                    <a:gd name="connsiteX43" fmla="*/ 1610350 w 2542233"/>
                    <a:gd name="connsiteY43" fmla="*/ 3315956 h 3651792"/>
                    <a:gd name="connsiteX44" fmla="*/ 1272424 w 2542233"/>
                    <a:gd name="connsiteY44" fmla="*/ 3305907 h 3651792"/>
                    <a:gd name="connsiteX45" fmla="*/ 1288281 w 2542233"/>
                    <a:gd name="connsiteY45" fmla="*/ 3150942 h 3651792"/>
                    <a:gd name="connsiteX46" fmla="*/ 1205802 w 2542233"/>
                    <a:gd name="connsiteY46" fmla="*/ 3135085 h 3651792"/>
                    <a:gd name="connsiteX47" fmla="*/ 1185705 w 2542233"/>
                    <a:gd name="connsiteY47" fmla="*/ 3125037 h 3651792"/>
                    <a:gd name="connsiteX48" fmla="*/ 1073606 w 2542233"/>
                    <a:gd name="connsiteY48" fmla="*/ 3270476 h 3651792"/>
                    <a:gd name="connsiteX49" fmla="*/ 381256 w 2542233"/>
                    <a:gd name="connsiteY49" fmla="*/ 2634758 h 3651792"/>
                    <a:gd name="connsiteX50" fmla="*/ 0 w 2542233"/>
                    <a:gd name="connsiteY50" fmla="*/ 2401556 h 3651792"/>
                    <a:gd name="connsiteX51" fmla="*/ 328924 w 2542233"/>
                    <a:gd name="connsiteY51" fmla="*/ 2402601 h 3651792"/>
                    <a:gd name="connsiteX52" fmla="*/ 344781 w 2542233"/>
                    <a:gd name="connsiteY52" fmla="*/ 2306881 h 3651792"/>
                    <a:gd name="connsiteX53" fmla="*/ 674807 w 2542233"/>
                    <a:gd name="connsiteY53" fmla="*/ 2311120 h 3651792"/>
                    <a:gd name="connsiteX54" fmla="*/ 669521 w 2542233"/>
                    <a:gd name="connsiteY54" fmla="*/ 1969999 h 3651792"/>
                    <a:gd name="connsiteX55" fmla="*/ 741429 w 2542233"/>
                    <a:gd name="connsiteY55" fmla="*/ 1954666 h 3651792"/>
                    <a:gd name="connsiteX56" fmla="*/ 512466 w 2542233"/>
                    <a:gd name="connsiteY56" fmla="*/ 1497204 h 3651792"/>
                    <a:gd name="connsiteX57" fmla="*/ 334210 w 2542233"/>
                    <a:gd name="connsiteY57" fmla="*/ 1266092 h 3651792"/>
                    <a:gd name="connsiteX58" fmla="*/ 123194 w 2542233"/>
                    <a:gd name="connsiteY58" fmla="*/ 784294 h 3651792"/>
                    <a:gd name="connsiteX59" fmla="*/ 63949 w 2542233"/>
                    <a:gd name="connsiteY59" fmla="*/ 608187 h 3651792"/>
                    <a:gd name="connsiteX0" fmla="*/ 63949 w 2542233"/>
                    <a:gd name="connsiteY0" fmla="*/ 598139 h 3641744"/>
                    <a:gd name="connsiteX1" fmla="*/ 974690 w 2542233"/>
                    <a:gd name="connsiteY1" fmla="*/ 582804 h 3641744"/>
                    <a:gd name="connsiteX2" fmla="*/ 984738 w 2542233"/>
                    <a:gd name="connsiteY2" fmla="*/ 262302 h 3641744"/>
                    <a:gd name="connsiteX3" fmla="*/ 1247564 w 2542233"/>
                    <a:gd name="connsiteY3" fmla="*/ 272873 h 3641744"/>
                    <a:gd name="connsiteX4" fmla="*/ 1236992 w 2542233"/>
                    <a:gd name="connsiteY4" fmla="*/ 342689 h 3641744"/>
                    <a:gd name="connsiteX5" fmla="*/ 1145512 w 2542233"/>
                    <a:gd name="connsiteY5" fmla="*/ 331596 h 3641744"/>
                    <a:gd name="connsiteX6" fmla="*/ 1151321 w 2542233"/>
                    <a:gd name="connsiteY6" fmla="*/ 437364 h 3641744"/>
                    <a:gd name="connsiteX7" fmla="*/ 1327428 w 2542233"/>
                    <a:gd name="connsiteY7" fmla="*/ 442651 h 3641744"/>
                    <a:gd name="connsiteX8" fmla="*/ 1322143 w 2542233"/>
                    <a:gd name="connsiteY8" fmla="*/ 599184 h 3641744"/>
                    <a:gd name="connsiteX9" fmla="*/ 985784 w 2542233"/>
                    <a:gd name="connsiteY9" fmla="*/ 613472 h 3641744"/>
                    <a:gd name="connsiteX10" fmla="*/ 1001641 w 2542233"/>
                    <a:gd name="connsiteY10" fmla="*/ 1443767 h 3641744"/>
                    <a:gd name="connsiteX11" fmla="*/ 1086267 w 2542233"/>
                    <a:gd name="connsiteY11" fmla="*/ 1452248 h 3641744"/>
                    <a:gd name="connsiteX12" fmla="*/ 1097362 w 2542233"/>
                    <a:gd name="connsiteY12" fmla="*/ 1613544 h 3641744"/>
                    <a:gd name="connsiteX13" fmla="*/ 990547 w 2542233"/>
                    <a:gd name="connsiteY13" fmla="*/ 1607736 h 3641744"/>
                    <a:gd name="connsiteX14" fmla="*/ 1004835 w 2542233"/>
                    <a:gd name="connsiteY14" fmla="*/ 2291024 h 3641744"/>
                    <a:gd name="connsiteX15" fmla="*/ 1818752 w 2542233"/>
                    <a:gd name="connsiteY15" fmla="*/ 2291024 h 3641744"/>
                    <a:gd name="connsiteX16" fmla="*/ 1426866 w 2542233"/>
                    <a:gd name="connsiteY16" fmla="*/ 0 h 3641744"/>
                    <a:gd name="connsiteX17" fmla="*/ 1579160 w 2542233"/>
                    <a:gd name="connsiteY17" fmla="*/ 16380 h 3641744"/>
                    <a:gd name="connsiteX18" fmla="*/ 1685451 w 2542233"/>
                    <a:gd name="connsiteY18" fmla="*/ 57618 h 3641744"/>
                    <a:gd name="connsiteX19" fmla="*/ 1745741 w 2542233"/>
                    <a:gd name="connsiteY19" fmla="*/ 26951 h 3641744"/>
                    <a:gd name="connsiteX20" fmla="*/ 1858945 w 2542233"/>
                    <a:gd name="connsiteY20" fmla="*/ 763675 h 3641744"/>
                    <a:gd name="connsiteX21" fmla="*/ 1899138 w 2542233"/>
                    <a:gd name="connsiteY21" fmla="*/ 793820 h 3641744"/>
                    <a:gd name="connsiteX22" fmla="*/ 1969477 w 2542233"/>
                    <a:gd name="connsiteY22" fmla="*/ 1004835 h 3641744"/>
                    <a:gd name="connsiteX23" fmla="*/ 1929283 w 2542233"/>
                    <a:gd name="connsiteY23" fmla="*/ 1115367 h 3641744"/>
                    <a:gd name="connsiteX24" fmla="*/ 2200589 w 2542233"/>
                    <a:gd name="connsiteY24" fmla="*/ 1175657 h 3641744"/>
                    <a:gd name="connsiteX25" fmla="*/ 2170444 w 2542233"/>
                    <a:gd name="connsiteY25" fmla="*/ 1326382 h 3641744"/>
                    <a:gd name="connsiteX26" fmla="*/ 2291024 w 2542233"/>
                    <a:gd name="connsiteY26" fmla="*/ 1517301 h 3641744"/>
                    <a:gd name="connsiteX27" fmla="*/ 2180492 w 2542233"/>
                    <a:gd name="connsiteY27" fmla="*/ 1597688 h 3641744"/>
                    <a:gd name="connsiteX28" fmla="*/ 2270927 w 2542233"/>
                    <a:gd name="connsiteY28" fmla="*/ 1808703 h 3641744"/>
                    <a:gd name="connsiteX29" fmla="*/ 2411604 w 2542233"/>
                    <a:gd name="connsiteY29" fmla="*/ 1778558 h 3641744"/>
                    <a:gd name="connsiteX30" fmla="*/ 2542233 w 2542233"/>
                    <a:gd name="connsiteY30" fmla="*/ 1979525 h 3641744"/>
                    <a:gd name="connsiteX31" fmla="*/ 2401556 w 2542233"/>
                    <a:gd name="connsiteY31" fmla="*/ 2049864 h 3641744"/>
                    <a:gd name="connsiteX32" fmla="*/ 2368739 w 2542233"/>
                    <a:gd name="connsiteY32" fmla="*/ 2298982 h 3641744"/>
                    <a:gd name="connsiteX33" fmla="*/ 2197916 w 2542233"/>
                    <a:gd name="connsiteY33" fmla="*/ 2304265 h 3641744"/>
                    <a:gd name="connsiteX34" fmla="*/ 2251354 w 2542233"/>
                    <a:gd name="connsiteY34" fmla="*/ 2794487 h 3641744"/>
                    <a:gd name="connsiteX35" fmla="*/ 2187346 w 2542233"/>
                    <a:gd name="connsiteY35" fmla="*/ 2799773 h 3641744"/>
                    <a:gd name="connsiteX36" fmla="*/ 2140299 w 2542233"/>
                    <a:gd name="connsiteY36" fmla="*/ 2954215 h 3641744"/>
                    <a:gd name="connsiteX37" fmla="*/ 2141344 w 2542233"/>
                    <a:gd name="connsiteY37" fmla="*/ 3045173 h 3641744"/>
                    <a:gd name="connsiteX38" fmla="*/ 2252399 w 2542233"/>
                    <a:gd name="connsiteY38" fmla="*/ 3033557 h 3641744"/>
                    <a:gd name="connsiteX39" fmla="*/ 2200589 w 2542233"/>
                    <a:gd name="connsiteY39" fmla="*/ 3295859 h 3641744"/>
                    <a:gd name="connsiteX40" fmla="*/ 1975808 w 2542233"/>
                    <a:gd name="connsiteY40" fmla="*/ 3295859 h 3641744"/>
                    <a:gd name="connsiteX41" fmla="*/ 2030813 w 2542233"/>
                    <a:gd name="connsiteY41" fmla="*/ 3632217 h 3641744"/>
                    <a:gd name="connsiteX42" fmla="*/ 1605064 w 2542233"/>
                    <a:gd name="connsiteY42" fmla="*/ 3641744 h 3641744"/>
                    <a:gd name="connsiteX43" fmla="*/ 1610350 w 2542233"/>
                    <a:gd name="connsiteY43" fmla="*/ 3305908 h 3641744"/>
                    <a:gd name="connsiteX44" fmla="*/ 1272424 w 2542233"/>
                    <a:gd name="connsiteY44" fmla="*/ 3295859 h 3641744"/>
                    <a:gd name="connsiteX45" fmla="*/ 1288281 w 2542233"/>
                    <a:gd name="connsiteY45" fmla="*/ 3140894 h 3641744"/>
                    <a:gd name="connsiteX46" fmla="*/ 1205802 w 2542233"/>
                    <a:gd name="connsiteY46" fmla="*/ 3125037 h 3641744"/>
                    <a:gd name="connsiteX47" fmla="*/ 1185705 w 2542233"/>
                    <a:gd name="connsiteY47" fmla="*/ 3114989 h 3641744"/>
                    <a:gd name="connsiteX48" fmla="*/ 1073606 w 2542233"/>
                    <a:gd name="connsiteY48" fmla="*/ 3260428 h 3641744"/>
                    <a:gd name="connsiteX49" fmla="*/ 381256 w 2542233"/>
                    <a:gd name="connsiteY49" fmla="*/ 2624710 h 3641744"/>
                    <a:gd name="connsiteX50" fmla="*/ 0 w 2542233"/>
                    <a:gd name="connsiteY50" fmla="*/ 2391508 h 3641744"/>
                    <a:gd name="connsiteX51" fmla="*/ 328924 w 2542233"/>
                    <a:gd name="connsiteY51" fmla="*/ 2392553 h 3641744"/>
                    <a:gd name="connsiteX52" fmla="*/ 344781 w 2542233"/>
                    <a:gd name="connsiteY52" fmla="*/ 2296833 h 3641744"/>
                    <a:gd name="connsiteX53" fmla="*/ 674807 w 2542233"/>
                    <a:gd name="connsiteY53" fmla="*/ 2301072 h 3641744"/>
                    <a:gd name="connsiteX54" fmla="*/ 669521 w 2542233"/>
                    <a:gd name="connsiteY54" fmla="*/ 1959951 h 3641744"/>
                    <a:gd name="connsiteX55" fmla="*/ 741429 w 2542233"/>
                    <a:gd name="connsiteY55" fmla="*/ 1944618 h 3641744"/>
                    <a:gd name="connsiteX56" fmla="*/ 512466 w 2542233"/>
                    <a:gd name="connsiteY56" fmla="*/ 1487156 h 3641744"/>
                    <a:gd name="connsiteX57" fmla="*/ 334210 w 2542233"/>
                    <a:gd name="connsiteY57" fmla="*/ 1256044 h 3641744"/>
                    <a:gd name="connsiteX58" fmla="*/ 123194 w 2542233"/>
                    <a:gd name="connsiteY58" fmla="*/ 774246 h 3641744"/>
                    <a:gd name="connsiteX59" fmla="*/ 63949 w 2542233"/>
                    <a:gd name="connsiteY59" fmla="*/ 598139 h 3641744"/>
                    <a:gd name="connsiteX0" fmla="*/ 63949 w 2542233"/>
                    <a:gd name="connsiteY0" fmla="*/ 581759 h 3625364"/>
                    <a:gd name="connsiteX1" fmla="*/ 974690 w 2542233"/>
                    <a:gd name="connsiteY1" fmla="*/ 566424 h 3625364"/>
                    <a:gd name="connsiteX2" fmla="*/ 984738 w 2542233"/>
                    <a:gd name="connsiteY2" fmla="*/ 245922 h 3625364"/>
                    <a:gd name="connsiteX3" fmla="*/ 1247564 w 2542233"/>
                    <a:gd name="connsiteY3" fmla="*/ 256493 h 3625364"/>
                    <a:gd name="connsiteX4" fmla="*/ 1236992 w 2542233"/>
                    <a:gd name="connsiteY4" fmla="*/ 326309 h 3625364"/>
                    <a:gd name="connsiteX5" fmla="*/ 1145512 w 2542233"/>
                    <a:gd name="connsiteY5" fmla="*/ 315216 h 3625364"/>
                    <a:gd name="connsiteX6" fmla="*/ 1151321 w 2542233"/>
                    <a:gd name="connsiteY6" fmla="*/ 420984 h 3625364"/>
                    <a:gd name="connsiteX7" fmla="*/ 1327428 w 2542233"/>
                    <a:gd name="connsiteY7" fmla="*/ 426271 h 3625364"/>
                    <a:gd name="connsiteX8" fmla="*/ 1322143 w 2542233"/>
                    <a:gd name="connsiteY8" fmla="*/ 582804 h 3625364"/>
                    <a:gd name="connsiteX9" fmla="*/ 985784 w 2542233"/>
                    <a:gd name="connsiteY9" fmla="*/ 597092 h 3625364"/>
                    <a:gd name="connsiteX10" fmla="*/ 1001641 w 2542233"/>
                    <a:gd name="connsiteY10" fmla="*/ 1427387 h 3625364"/>
                    <a:gd name="connsiteX11" fmla="*/ 1086267 w 2542233"/>
                    <a:gd name="connsiteY11" fmla="*/ 1435868 h 3625364"/>
                    <a:gd name="connsiteX12" fmla="*/ 1097362 w 2542233"/>
                    <a:gd name="connsiteY12" fmla="*/ 1597164 h 3625364"/>
                    <a:gd name="connsiteX13" fmla="*/ 990547 w 2542233"/>
                    <a:gd name="connsiteY13" fmla="*/ 1591356 h 3625364"/>
                    <a:gd name="connsiteX14" fmla="*/ 1004835 w 2542233"/>
                    <a:gd name="connsiteY14" fmla="*/ 2274644 h 3625364"/>
                    <a:gd name="connsiteX15" fmla="*/ 1818752 w 2542233"/>
                    <a:gd name="connsiteY15" fmla="*/ 2274644 h 3625364"/>
                    <a:gd name="connsiteX16" fmla="*/ 1453294 w 2542233"/>
                    <a:gd name="connsiteY16" fmla="*/ 20619 h 3625364"/>
                    <a:gd name="connsiteX17" fmla="*/ 1579160 w 2542233"/>
                    <a:gd name="connsiteY17" fmla="*/ 0 h 3625364"/>
                    <a:gd name="connsiteX18" fmla="*/ 1685451 w 2542233"/>
                    <a:gd name="connsiteY18" fmla="*/ 41238 h 3625364"/>
                    <a:gd name="connsiteX19" fmla="*/ 1745741 w 2542233"/>
                    <a:gd name="connsiteY19" fmla="*/ 10571 h 3625364"/>
                    <a:gd name="connsiteX20" fmla="*/ 1858945 w 2542233"/>
                    <a:gd name="connsiteY20" fmla="*/ 747295 h 3625364"/>
                    <a:gd name="connsiteX21" fmla="*/ 1899138 w 2542233"/>
                    <a:gd name="connsiteY21" fmla="*/ 777440 h 3625364"/>
                    <a:gd name="connsiteX22" fmla="*/ 1969477 w 2542233"/>
                    <a:gd name="connsiteY22" fmla="*/ 988455 h 3625364"/>
                    <a:gd name="connsiteX23" fmla="*/ 1929283 w 2542233"/>
                    <a:gd name="connsiteY23" fmla="*/ 1098987 h 3625364"/>
                    <a:gd name="connsiteX24" fmla="*/ 2200589 w 2542233"/>
                    <a:gd name="connsiteY24" fmla="*/ 1159277 h 3625364"/>
                    <a:gd name="connsiteX25" fmla="*/ 2170444 w 2542233"/>
                    <a:gd name="connsiteY25" fmla="*/ 1310002 h 3625364"/>
                    <a:gd name="connsiteX26" fmla="*/ 2291024 w 2542233"/>
                    <a:gd name="connsiteY26" fmla="*/ 1500921 h 3625364"/>
                    <a:gd name="connsiteX27" fmla="*/ 2180492 w 2542233"/>
                    <a:gd name="connsiteY27" fmla="*/ 1581308 h 3625364"/>
                    <a:gd name="connsiteX28" fmla="*/ 2270927 w 2542233"/>
                    <a:gd name="connsiteY28" fmla="*/ 1792323 h 3625364"/>
                    <a:gd name="connsiteX29" fmla="*/ 2411604 w 2542233"/>
                    <a:gd name="connsiteY29" fmla="*/ 1762178 h 3625364"/>
                    <a:gd name="connsiteX30" fmla="*/ 2542233 w 2542233"/>
                    <a:gd name="connsiteY30" fmla="*/ 1963145 h 3625364"/>
                    <a:gd name="connsiteX31" fmla="*/ 2401556 w 2542233"/>
                    <a:gd name="connsiteY31" fmla="*/ 2033484 h 3625364"/>
                    <a:gd name="connsiteX32" fmla="*/ 2368739 w 2542233"/>
                    <a:gd name="connsiteY32" fmla="*/ 2282602 h 3625364"/>
                    <a:gd name="connsiteX33" fmla="*/ 2197916 w 2542233"/>
                    <a:gd name="connsiteY33" fmla="*/ 2287885 h 3625364"/>
                    <a:gd name="connsiteX34" fmla="*/ 2251354 w 2542233"/>
                    <a:gd name="connsiteY34" fmla="*/ 2778107 h 3625364"/>
                    <a:gd name="connsiteX35" fmla="*/ 2187346 w 2542233"/>
                    <a:gd name="connsiteY35" fmla="*/ 2783393 h 3625364"/>
                    <a:gd name="connsiteX36" fmla="*/ 2140299 w 2542233"/>
                    <a:gd name="connsiteY36" fmla="*/ 2937835 h 3625364"/>
                    <a:gd name="connsiteX37" fmla="*/ 2141344 w 2542233"/>
                    <a:gd name="connsiteY37" fmla="*/ 3028793 h 3625364"/>
                    <a:gd name="connsiteX38" fmla="*/ 2252399 w 2542233"/>
                    <a:gd name="connsiteY38" fmla="*/ 3017177 h 3625364"/>
                    <a:gd name="connsiteX39" fmla="*/ 2200589 w 2542233"/>
                    <a:gd name="connsiteY39" fmla="*/ 3279479 h 3625364"/>
                    <a:gd name="connsiteX40" fmla="*/ 1975808 w 2542233"/>
                    <a:gd name="connsiteY40" fmla="*/ 3279479 h 3625364"/>
                    <a:gd name="connsiteX41" fmla="*/ 2030813 w 2542233"/>
                    <a:gd name="connsiteY41" fmla="*/ 3615837 h 3625364"/>
                    <a:gd name="connsiteX42" fmla="*/ 1605064 w 2542233"/>
                    <a:gd name="connsiteY42" fmla="*/ 3625364 h 3625364"/>
                    <a:gd name="connsiteX43" fmla="*/ 1610350 w 2542233"/>
                    <a:gd name="connsiteY43" fmla="*/ 3289528 h 3625364"/>
                    <a:gd name="connsiteX44" fmla="*/ 1272424 w 2542233"/>
                    <a:gd name="connsiteY44" fmla="*/ 3279479 h 3625364"/>
                    <a:gd name="connsiteX45" fmla="*/ 1288281 w 2542233"/>
                    <a:gd name="connsiteY45" fmla="*/ 3124514 h 3625364"/>
                    <a:gd name="connsiteX46" fmla="*/ 1205802 w 2542233"/>
                    <a:gd name="connsiteY46" fmla="*/ 3108657 h 3625364"/>
                    <a:gd name="connsiteX47" fmla="*/ 1185705 w 2542233"/>
                    <a:gd name="connsiteY47" fmla="*/ 3098609 h 3625364"/>
                    <a:gd name="connsiteX48" fmla="*/ 1073606 w 2542233"/>
                    <a:gd name="connsiteY48" fmla="*/ 3244048 h 3625364"/>
                    <a:gd name="connsiteX49" fmla="*/ 381256 w 2542233"/>
                    <a:gd name="connsiteY49" fmla="*/ 2608330 h 3625364"/>
                    <a:gd name="connsiteX50" fmla="*/ 0 w 2542233"/>
                    <a:gd name="connsiteY50" fmla="*/ 2375128 h 3625364"/>
                    <a:gd name="connsiteX51" fmla="*/ 328924 w 2542233"/>
                    <a:gd name="connsiteY51" fmla="*/ 2376173 h 3625364"/>
                    <a:gd name="connsiteX52" fmla="*/ 344781 w 2542233"/>
                    <a:gd name="connsiteY52" fmla="*/ 2280453 h 3625364"/>
                    <a:gd name="connsiteX53" fmla="*/ 674807 w 2542233"/>
                    <a:gd name="connsiteY53" fmla="*/ 2284692 h 3625364"/>
                    <a:gd name="connsiteX54" fmla="*/ 669521 w 2542233"/>
                    <a:gd name="connsiteY54" fmla="*/ 1943571 h 3625364"/>
                    <a:gd name="connsiteX55" fmla="*/ 741429 w 2542233"/>
                    <a:gd name="connsiteY55" fmla="*/ 1928238 h 3625364"/>
                    <a:gd name="connsiteX56" fmla="*/ 512466 w 2542233"/>
                    <a:gd name="connsiteY56" fmla="*/ 1470776 h 3625364"/>
                    <a:gd name="connsiteX57" fmla="*/ 334210 w 2542233"/>
                    <a:gd name="connsiteY57" fmla="*/ 1239664 h 3625364"/>
                    <a:gd name="connsiteX58" fmla="*/ 123194 w 2542233"/>
                    <a:gd name="connsiteY58" fmla="*/ 757866 h 3625364"/>
                    <a:gd name="connsiteX59" fmla="*/ 63949 w 2542233"/>
                    <a:gd name="connsiteY59" fmla="*/ 581759 h 3625364"/>
                    <a:gd name="connsiteX0" fmla="*/ 63949 w 2542233"/>
                    <a:gd name="connsiteY0" fmla="*/ 581759 h 3625364"/>
                    <a:gd name="connsiteX1" fmla="*/ 974690 w 2542233"/>
                    <a:gd name="connsiteY1" fmla="*/ 566424 h 3625364"/>
                    <a:gd name="connsiteX2" fmla="*/ 984738 w 2542233"/>
                    <a:gd name="connsiteY2" fmla="*/ 245922 h 3625364"/>
                    <a:gd name="connsiteX3" fmla="*/ 1247564 w 2542233"/>
                    <a:gd name="connsiteY3" fmla="*/ 256493 h 3625364"/>
                    <a:gd name="connsiteX4" fmla="*/ 1236992 w 2542233"/>
                    <a:gd name="connsiteY4" fmla="*/ 326309 h 3625364"/>
                    <a:gd name="connsiteX5" fmla="*/ 1145512 w 2542233"/>
                    <a:gd name="connsiteY5" fmla="*/ 315216 h 3625364"/>
                    <a:gd name="connsiteX6" fmla="*/ 1151321 w 2542233"/>
                    <a:gd name="connsiteY6" fmla="*/ 420984 h 3625364"/>
                    <a:gd name="connsiteX7" fmla="*/ 1327428 w 2542233"/>
                    <a:gd name="connsiteY7" fmla="*/ 426271 h 3625364"/>
                    <a:gd name="connsiteX8" fmla="*/ 1322143 w 2542233"/>
                    <a:gd name="connsiteY8" fmla="*/ 582804 h 3625364"/>
                    <a:gd name="connsiteX9" fmla="*/ 985784 w 2542233"/>
                    <a:gd name="connsiteY9" fmla="*/ 597092 h 3625364"/>
                    <a:gd name="connsiteX10" fmla="*/ 1001641 w 2542233"/>
                    <a:gd name="connsiteY10" fmla="*/ 1427387 h 3625364"/>
                    <a:gd name="connsiteX11" fmla="*/ 1086267 w 2542233"/>
                    <a:gd name="connsiteY11" fmla="*/ 1435868 h 3625364"/>
                    <a:gd name="connsiteX12" fmla="*/ 1097362 w 2542233"/>
                    <a:gd name="connsiteY12" fmla="*/ 1597164 h 3625364"/>
                    <a:gd name="connsiteX13" fmla="*/ 990547 w 2542233"/>
                    <a:gd name="connsiteY13" fmla="*/ 1591356 h 3625364"/>
                    <a:gd name="connsiteX14" fmla="*/ 1004835 w 2542233"/>
                    <a:gd name="connsiteY14" fmla="*/ 2274644 h 3625364"/>
                    <a:gd name="connsiteX15" fmla="*/ 1818752 w 2542233"/>
                    <a:gd name="connsiteY15" fmla="*/ 2274644 h 3625364"/>
                    <a:gd name="connsiteX16" fmla="*/ 1453294 w 2542233"/>
                    <a:gd name="connsiteY16" fmla="*/ 20619 h 3625364"/>
                    <a:gd name="connsiteX17" fmla="*/ 1579160 w 2542233"/>
                    <a:gd name="connsiteY17" fmla="*/ 0 h 3625364"/>
                    <a:gd name="connsiteX18" fmla="*/ 1685451 w 2542233"/>
                    <a:gd name="connsiteY18" fmla="*/ 41238 h 3625364"/>
                    <a:gd name="connsiteX19" fmla="*/ 1745741 w 2542233"/>
                    <a:gd name="connsiteY19" fmla="*/ 10571 h 3625364"/>
                    <a:gd name="connsiteX20" fmla="*/ 1858945 w 2542233"/>
                    <a:gd name="connsiteY20" fmla="*/ 747295 h 3625364"/>
                    <a:gd name="connsiteX21" fmla="*/ 1899138 w 2542233"/>
                    <a:gd name="connsiteY21" fmla="*/ 777440 h 3625364"/>
                    <a:gd name="connsiteX22" fmla="*/ 1990620 w 2542233"/>
                    <a:gd name="connsiteY22" fmla="*/ 999026 h 3625364"/>
                    <a:gd name="connsiteX23" fmla="*/ 1929283 w 2542233"/>
                    <a:gd name="connsiteY23" fmla="*/ 1098987 h 3625364"/>
                    <a:gd name="connsiteX24" fmla="*/ 2200589 w 2542233"/>
                    <a:gd name="connsiteY24" fmla="*/ 1159277 h 3625364"/>
                    <a:gd name="connsiteX25" fmla="*/ 2170444 w 2542233"/>
                    <a:gd name="connsiteY25" fmla="*/ 1310002 h 3625364"/>
                    <a:gd name="connsiteX26" fmla="*/ 2291024 w 2542233"/>
                    <a:gd name="connsiteY26" fmla="*/ 1500921 h 3625364"/>
                    <a:gd name="connsiteX27" fmla="*/ 2180492 w 2542233"/>
                    <a:gd name="connsiteY27" fmla="*/ 1581308 h 3625364"/>
                    <a:gd name="connsiteX28" fmla="*/ 2270927 w 2542233"/>
                    <a:gd name="connsiteY28" fmla="*/ 1792323 h 3625364"/>
                    <a:gd name="connsiteX29" fmla="*/ 2411604 w 2542233"/>
                    <a:gd name="connsiteY29" fmla="*/ 1762178 h 3625364"/>
                    <a:gd name="connsiteX30" fmla="*/ 2542233 w 2542233"/>
                    <a:gd name="connsiteY30" fmla="*/ 1963145 h 3625364"/>
                    <a:gd name="connsiteX31" fmla="*/ 2401556 w 2542233"/>
                    <a:gd name="connsiteY31" fmla="*/ 2033484 h 3625364"/>
                    <a:gd name="connsiteX32" fmla="*/ 2368739 w 2542233"/>
                    <a:gd name="connsiteY32" fmla="*/ 2282602 h 3625364"/>
                    <a:gd name="connsiteX33" fmla="*/ 2197916 w 2542233"/>
                    <a:gd name="connsiteY33" fmla="*/ 2287885 h 3625364"/>
                    <a:gd name="connsiteX34" fmla="*/ 2251354 w 2542233"/>
                    <a:gd name="connsiteY34" fmla="*/ 2778107 h 3625364"/>
                    <a:gd name="connsiteX35" fmla="*/ 2187346 w 2542233"/>
                    <a:gd name="connsiteY35" fmla="*/ 2783393 h 3625364"/>
                    <a:gd name="connsiteX36" fmla="*/ 2140299 w 2542233"/>
                    <a:gd name="connsiteY36" fmla="*/ 2937835 h 3625364"/>
                    <a:gd name="connsiteX37" fmla="*/ 2141344 w 2542233"/>
                    <a:gd name="connsiteY37" fmla="*/ 3028793 h 3625364"/>
                    <a:gd name="connsiteX38" fmla="*/ 2252399 w 2542233"/>
                    <a:gd name="connsiteY38" fmla="*/ 3017177 h 3625364"/>
                    <a:gd name="connsiteX39" fmla="*/ 2200589 w 2542233"/>
                    <a:gd name="connsiteY39" fmla="*/ 3279479 h 3625364"/>
                    <a:gd name="connsiteX40" fmla="*/ 1975808 w 2542233"/>
                    <a:gd name="connsiteY40" fmla="*/ 3279479 h 3625364"/>
                    <a:gd name="connsiteX41" fmla="*/ 2030813 w 2542233"/>
                    <a:gd name="connsiteY41" fmla="*/ 3615837 h 3625364"/>
                    <a:gd name="connsiteX42" fmla="*/ 1605064 w 2542233"/>
                    <a:gd name="connsiteY42" fmla="*/ 3625364 h 3625364"/>
                    <a:gd name="connsiteX43" fmla="*/ 1610350 w 2542233"/>
                    <a:gd name="connsiteY43" fmla="*/ 3289528 h 3625364"/>
                    <a:gd name="connsiteX44" fmla="*/ 1272424 w 2542233"/>
                    <a:gd name="connsiteY44" fmla="*/ 3279479 h 3625364"/>
                    <a:gd name="connsiteX45" fmla="*/ 1288281 w 2542233"/>
                    <a:gd name="connsiteY45" fmla="*/ 3124514 h 3625364"/>
                    <a:gd name="connsiteX46" fmla="*/ 1205802 w 2542233"/>
                    <a:gd name="connsiteY46" fmla="*/ 3108657 h 3625364"/>
                    <a:gd name="connsiteX47" fmla="*/ 1185705 w 2542233"/>
                    <a:gd name="connsiteY47" fmla="*/ 3098609 h 3625364"/>
                    <a:gd name="connsiteX48" fmla="*/ 1073606 w 2542233"/>
                    <a:gd name="connsiteY48" fmla="*/ 3244048 h 3625364"/>
                    <a:gd name="connsiteX49" fmla="*/ 381256 w 2542233"/>
                    <a:gd name="connsiteY49" fmla="*/ 2608330 h 3625364"/>
                    <a:gd name="connsiteX50" fmla="*/ 0 w 2542233"/>
                    <a:gd name="connsiteY50" fmla="*/ 2375128 h 3625364"/>
                    <a:gd name="connsiteX51" fmla="*/ 328924 w 2542233"/>
                    <a:gd name="connsiteY51" fmla="*/ 2376173 h 3625364"/>
                    <a:gd name="connsiteX52" fmla="*/ 344781 w 2542233"/>
                    <a:gd name="connsiteY52" fmla="*/ 2280453 h 3625364"/>
                    <a:gd name="connsiteX53" fmla="*/ 674807 w 2542233"/>
                    <a:gd name="connsiteY53" fmla="*/ 2284692 h 3625364"/>
                    <a:gd name="connsiteX54" fmla="*/ 669521 w 2542233"/>
                    <a:gd name="connsiteY54" fmla="*/ 1943571 h 3625364"/>
                    <a:gd name="connsiteX55" fmla="*/ 741429 w 2542233"/>
                    <a:gd name="connsiteY55" fmla="*/ 1928238 h 3625364"/>
                    <a:gd name="connsiteX56" fmla="*/ 512466 w 2542233"/>
                    <a:gd name="connsiteY56" fmla="*/ 1470776 h 3625364"/>
                    <a:gd name="connsiteX57" fmla="*/ 334210 w 2542233"/>
                    <a:gd name="connsiteY57" fmla="*/ 1239664 h 3625364"/>
                    <a:gd name="connsiteX58" fmla="*/ 123194 w 2542233"/>
                    <a:gd name="connsiteY58" fmla="*/ 757866 h 3625364"/>
                    <a:gd name="connsiteX59" fmla="*/ 63949 w 2542233"/>
                    <a:gd name="connsiteY59" fmla="*/ 581759 h 3625364"/>
                    <a:gd name="connsiteX0" fmla="*/ 63949 w 2542233"/>
                    <a:gd name="connsiteY0" fmla="*/ 581759 h 3625364"/>
                    <a:gd name="connsiteX1" fmla="*/ 974690 w 2542233"/>
                    <a:gd name="connsiteY1" fmla="*/ 566424 h 3625364"/>
                    <a:gd name="connsiteX2" fmla="*/ 984738 w 2542233"/>
                    <a:gd name="connsiteY2" fmla="*/ 245922 h 3625364"/>
                    <a:gd name="connsiteX3" fmla="*/ 1247564 w 2542233"/>
                    <a:gd name="connsiteY3" fmla="*/ 256493 h 3625364"/>
                    <a:gd name="connsiteX4" fmla="*/ 1236992 w 2542233"/>
                    <a:gd name="connsiteY4" fmla="*/ 326309 h 3625364"/>
                    <a:gd name="connsiteX5" fmla="*/ 1145512 w 2542233"/>
                    <a:gd name="connsiteY5" fmla="*/ 315216 h 3625364"/>
                    <a:gd name="connsiteX6" fmla="*/ 1151321 w 2542233"/>
                    <a:gd name="connsiteY6" fmla="*/ 420984 h 3625364"/>
                    <a:gd name="connsiteX7" fmla="*/ 1327428 w 2542233"/>
                    <a:gd name="connsiteY7" fmla="*/ 426271 h 3625364"/>
                    <a:gd name="connsiteX8" fmla="*/ 1322143 w 2542233"/>
                    <a:gd name="connsiteY8" fmla="*/ 582804 h 3625364"/>
                    <a:gd name="connsiteX9" fmla="*/ 985784 w 2542233"/>
                    <a:gd name="connsiteY9" fmla="*/ 597092 h 3625364"/>
                    <a:gd name="connsiteX10" fmla="*/ 1001641 w 2542233"/>
                    <a:gd name="connsiteY10" fmla="*/ 1427387 h 3625364"/>
                    <a:gd name="connsiteX11" fmla="*/ 1086267 w 2542233"/>
                    <a:gd name="connsiteY11" fmla="*/ 1435868 h 3625364"/>
                    <a:gd name="connsiteX12" fmla="*/ 1097362 w 2542233"/>
                    <a:gd name="connsiteY12" fmla="*/ 1597164 h 3625364"/>
                    <a:gd name="connsiteX13" fmla="*/ 990547 w 2542233"/>
                    <a:gd name="connsiteY13" fmla="*/ 1591356 h 3625364"/>
                    <a:gd name="connsiteX14" fmla="*/ 1004835 w 2542233"/>
                    <a:gd name="connsiteY14" fmla="*/ 2274644 h 3625364"/>
                    <a:gd name="connsiteX15" fmla="*/ 1818752 w 2542233"/>
                    <a:gd name="connsiteY15" fmla="*/ 2274644 h 3625364"/>
                    <a:gd name="connsiteX16" fmla="*/ 1453294 w 2542233"/>
                    <a:gd name="connsiteY16" fmla="*/ 20619 h 3625364"/>
                    <a:gd name="connsiteX17" fmla="*/ 1579160 w 2542233"/>
                    <a:gd name="connsiteY17" fmla="*/ 0 h 3625364"/>
                    <a:gd name="connsiteX18" fmla="*/ 1685451 w 2542233"/>
                    <a:gd name="connsiteY18" fmla="*/ 41238 h 3625364"/>
                    <a:gd name="connsiteX19" fmla="*/ 1745741 w 2542233"/>
                    <a:gd name="connsiteY19" fmla="*/ 10571 h 3625364"/>
                    <a:gd name="connsiteX20" fmla="*/ 1858945 w 2542233"/>
                    <a:gd name="connsiteY20" fmla="*/ 747295 h 3625364"/>
                    <a:gd name="connsiteX21" fmla="*/ 1899138 w 2542233"/>
                    <a:gd name="connsiteY21" fmla="*/ 777440 h 3625364"/>
                    <a:gd name="connsiteX22" fmla="*/ 1990620 w 2542233"/>
                    <a:gd name="connsiteY22" fmla="*/ 999026 h 3625364"/>
                    <a:gd name="connsiteX23" fmla="*/ 1929283 w 2542233"/>
                    <a:gd name="connsiteY23" fmla="*/ 1098987 h 3625364"/>
                    <a:gd name="connsiteX24" fmla="*/ 2227016 w 2542233"/>
                    <a:gd name="connsiteY24" fmla="*/ 1164562 h 3625364"/>
                    <a:gd name="connsiteX25" fmla="*/ 2170444 w 2542233"/>
                    <a:gd name="connsiteY25" fmla="*/ 1310002 h 3625364"/>
                    <a:gd name="connsiteX26" fmla="*/ 2291024 w 2542233"/>
                    <a:gd name="connsiteY26" fmla="*/ 1500921 h 3625364"/>
                    <a:gd name="connsiteX27" fmla="*/ 2180492 w 2542233"/>
                    <a:gd name="connsiteY27" fmla="*/ 1581308 h 3625364"/>
                    <a:gd name="connsiteX28" fmla="*/ 2270927 w 2542233"/>
                    <a:gd name="connsiteY28" fmla="*/ 1792323 h 3625364"/>
                    <a:gd name="connsiteX29" fmla="*/ 2411604 w 2542233"/>
                    <a:gd name="connsiteY29" fmla="*/ 1762178 h 3625364"/>
                    <a:gd name="connsiteX30" fmla="*/ 2542233 w 2542233"/>
                    <a:gd name="connsiteY30" fmla="*/ 1963145 h 3625364"/>
                    <a:gd name="connsiteX31" fmla="*/ 2401556 w 2542233"/>
                    <a:gd name="connsiteY31" fmla="*/ 2033484 h 3625364"/>
                    <a:gd name="connsiteX32" fmla="*/ 2368739 w 2542233"/>
                    <a:gd name="connsiteY32" fmla="*/ 2282602 h 3625364"/>
                    <a:gd name="connsiteX33" fmla="*/ 2197916 w 2542233"/>
                    <a:gd name="connsiteY33" fmla="*/ 2287885 h 3625364"/>
                    <a:gd name="connsiteX34" fmla="*/ 2251354 w 2542233"/>
                    <a:gd name="connsiteY34" fmla="*/ 2778107 h 3625364"/>
                    <a:gd name="connsiteX35" fmla="*/ 2187346 w 2542233"/>
                    <a:gd name="connsiteY35" fmla="*/ 2783393 h 3625364"/>
                    <a:gd name="connsiteX36" fmla="*/ 2140299 w 2542233"/>
                    <a:gd name="connsiteY36" fmla="*/ 2937835 h 3625364"/>
                    <a:gd name="connsiteX37" fmla="*/ 2141344 w 2542233"/>
                    <a:gd name="connsiteY37" fmla="*/ 3028793 h 3625364"/>
                    <a:gd name="connsiteX38" fmla="*/ 2252399 w 2542233"/>
                    <a:gd name="connsiteY38" fmla="*/ 3017177 h 3625364"/>
                    <a:gd name="connsiteX39" fmla="*/ 2200589 w 2542233"/>
                    <a:gd name="connsiteY39" fmla="*/ 3279479 h 3625364"/>
                    <a:gd name="connsiteX40" fmla="*/ 1975808 w 2542233"/>
                    <a:gd name="connsiteY40" fmla="*/ 3279479 h 3625364"/>
                    <a:gd name="connsiteX41" fmla="*/ 2030813 w 2542233"/>
                    <a:gd name="connsiteY41" fmla="*/ 3615837 h 3625364"/>
                    <a:gd name="connsiteX42" fmla="*/ 1605064 w 2542233"/>
                    <a:gd name="connsiteY42" fmla="*/ 3625364 h 3625364"/>
                    <a:gd name="connsiteX43" fmla="*/ 1610350 w 2542233"/>
                    <a:gd name="connsiteY43" fmla="*/ 3289528 h 3625364"/>
                    <a:gd name="connsiteX44" fmla="*/ 1272424 w 2542233"/>
                    <a:gd name="connsiteY44" fmla="*/ 3279479 h 3625364"/>
                    <a:gd name="connsiteX45" fmla="*/ 1288281 w 2542233"/>
                    <a:gd name="connsiteY45" fmla="*/ 3124514 h 3625364"/>
                    <a:gd name="connsiteX46" fmla="*/ 1205802 w 2542233"/>
                    <a:gd name="connsiteY46" fmla="*/ 3108657 h 3625364"/>
                    <a:gd name="connsiteX47" fmla="*/ 1185705 w 2542233"/>
                    <a:gd name="connsiteY47" fmla="*/ 3098609 h 3625364"/>
                    <a:gd name="connsiteX48" fmla="*/ 1073606 w 2542233"/>
                    <a:gd name="connsiteY48" fmla="*/ 3244048 h 3625364"/>
                    <a:gd name="connsiteX49" fmla="*/ 381256 w 2542233"/>
                    <a:gd name="connsiteY49" fmla="*/ 2608330 h 3625364"/>
                    <a:gd name="connsiteX50" fmla="*/ 0 w 2542233"/>
                    <a:gd name="connsiteY50" fmla="*/ 2375128 h 3625364"/>
                    <a:gd name="connsiteX51" fmla="*/ 328924 w 2542233"/>
                    <a:gd name="connsiteY51" fmla="*/ 2376173 h 3625364"/>
                    <a:gd name="connsiteX52" fmla="*/ 344781 w 2542233"/>
                    <a:gd name="connsiteY52" fmla="*/ 2280453 h 3625364"/>
                    <a:gd name="connsiteX53" fmla="*/ 674807 w 2542233"/>
                    <a:gd name="connsiteY53" fmla="*/ 2284692 h 3625364"/>
                    <a:gd name="connsiteX54" fmla="*/ 669521 w 2542233"/>
                    <a:gd name="connsiteY54" fmla="*/ 1943571 h 3625364"/>
                    <a:gd name="connsiteX55" fmla="*/ 741429 w 2542233"/>
                    <a:gd name="connsiteY55" fmla="*/ 1928238 h 3625364"/>
                    <a:gd name="connsiteX56" fmla="*/ 512466 w 2542233"/>
                    <a:gd name="connsiteY56" fmla="*/ 1470776 h 3625364"/>
                    <a:gd name="connsiteX57" fmla="*/ 334210 w 2542233"/>
                    <a:gd name="connsiteY57" fmla="*/ 1239664 h 3625364"/>
                    <a:gd name="connsiteX58" fmla="*/ 123194 w 2542233"/>
                    <a:gd name="connsiteY58" fmla="*/ 757866 h 3625364"/>
                    <a:gd name="connsiteX59" fmla="*/ 63949 w 2542233"/>
                    <a:gd name="connsiteY59" fmla="*/ 581759 h 3625364"/>
                    <a:gd name="connsiteX0" fmla="*/ 63949 w 2542233"/>
                    <a:gd name="connsiteY0" fmla="*/ 581759 h 3625364"/>
                    <a:gd name="connsiteX1" fmla="*/ 974690 w 2542233"/>
                    <a:gd name="connsiteY1" fmla="*/ 566424 h 3625364"/>
                    <a:gd name="connsiteX2" fmla="*/ 984738 w 2542233"/>
                    <a:gd name="connsiteY2" fmla="*/ 245922 h 3625364"/>
                    <a:gd name="connsiteX3" fmla="*/ 1247564 w 2542233"/>
                    <a:gd name="connsiteY3" fmla="*/ 256493 h 3625364"/>
                    <a:gd name="connsiteX4" fmla="*/ 1236992 w 2542233"/>
                    <a:gd name="connsiteY4" fmla="*/ 326309 h 3625364"/>
                    <a:gd name="connsiteX5" fmla="*/ 1145512 w 2542233"/>
                    <a:gd name="connsiteY5" fmla="*/ 315216 h 3625364"/>
                    <a:gd name="connsiteX6" fmla="*/ 1151321 w 2542233"/>
                    <a:gd name="connsiteY6" fmla="*/ 420984 h 3625364"/>
                    <a:gd name="connsiteX7" fmla="*/ 1327428 w 2542233"/>
                    <a:gd name="connsiteY7" fmla="*/ 426271 h 3625364"/>
                    <a:gd name="connsiteX8" fmla="*/ 1322143 w 2542233"/>
                    <a:gd name="connsiteY8" fmla="*/ 582804 h 3625364"/>
                    <a:gd name="connsiteX9" fmla="*/ 985784 w 2542233"/>
                    <a:gd name="connsiteY9" fmla="*/ 597092 h 3625364"/>
                    <a:gd name="connsiteX10" fmla="*/ 1001641 w 2542233"/>
                    <a:gd name="connsiteY10" fmla="*/ 1427387 h 3625364"/>
                    <a:gd name="connsiteX11" fmla="*/ 1086267 w 2542233"/>
                    <a:gd name="connsiteY11" fmla="*/ 1435868 h 3625364"/>
                    <a:gd name="connsiteX12" fmla="*/ 1097362 w 2542233"/>
                    <a:gd name="connsiteY12" fmla="*/ 1597164 h 3625364"/>
                    <a:gd name="connsiteX13" fmla="*/ 990547 w 2542233"/>
                    <a:gd name="connsiteY13" fmla="*/ 1591356 h 3625364"/>
                    <a:gd name="connsiteX14" fmla="*/ 1004835 w 2542233"/>
                    <a:gd name="connsiteY14" fmla="*/ 2274644 h 3625364"/>
                    <a:gd name="connsiteX15" fmla="*/ 1818752 w 2542233"/>
                    <a:gd name="connsiteY15" fmla="*/ 2274644 h 3625364"/>
                    <a:gd name="connsiteX16" fmla="*/ 1453294 w 2542233"/>
                    <a:gd name="connsiteY16" fmla="*/ 20619 h 3625364"/>
                    <a:gd name="connsiteX17" fmla="*/ 1579160 w 2542233"/>
                    <a:gd name="connsiteY17" fmla="*/ 0 h 3625364"/>
                    <a:gd name="connsiteX18" fmla="*/ 1685451 w 2542233"/>
                    <a:gd name="connsiteY18" fmla="*/ 41238 h 3625364"/>
                    <a:gd name="connsiteX19" fmla="*/ 1745741 w 2542233"/>
                    <a:gd name="connsiteY19" fmla="*/ 10571 h 3625364"/>
                    <a:gd name="connsiteX20" fmla="*/ 1858945 w 2542233"/>
                    <a:gd name="connsiteY20" fmla="*/ 747295 h 3625364"/>
                    <a:gd name="connsiteX21" fmla="*/ 1899138 w 2542233"/>
                    <a:gd name="connsiteY21" fmla="*/ 777440 h 3625364"/>
                    <a:gd name="connsiteX22" fmla="*/ 1990620 w 2542233"/>
                    <a:gd name="connsiteY22" fmla="*/ 999026 h 3625364"/>
                    <a:gd name="connsiteX23" fmla="*/ 1929283 w 2542233"/>
                    <a:gd name="connsiteY23" fmla="*/ 1098987 h 3625364"/>
                    <a:gd name="connsiteX24" fmla="*/ 2227016 w 2542233"/>
                    <a:gd name="connsiteY24" fmla="*/ 1164562 h 3625364"/>
                    <a:gd name="connsiteX25" fmla="*/ 2191586 w 2542233"/>
                    <a:gd name="connsiteY25" fmla="*/ 1315288 h 3625364"/>
                    <a:gd name="connsiteX26" fmla="*/ 2291024 w 2542233"/>
                    <a:gd name="connsiteY26" fmla="*/ 1500921 h 3625364"/>
                    <a:gd name="connsiteX27" fmla="*/ 2180492 w 2542233"/>
                    <a:gd name="connsiteY27" fmla="*/ 1581308 h 3625364"/>
                    <a:gd name="connsiteX28" fmla="*/ 2270927 w 2542233"/>
                    <a:gd name="connsiteY28" fmla="*/ 1792323 h 3625364"/>
                    <a:gd name="connsiteX29" fmla="*/ 2411604 w 2542233"/>
                    <a:gd name="connsiteY29" fmla="*/ 1762178 h 3625364"/>
                    <a:gd name="connsiteX30" fmla="*/ 2542233 w 2542233"/>
                    <a:gd name="connsiteY30" fmla="*/ 1963145 h 3625364"/>
                    <a:gd name="connsiteX31" fmla="*/ 2401556 w 2542233"/>
                    <a:gd name="connsiteY31" fmla="*/ 2033484 h 3625364"/>
                    <a:gd name="connsiteX32" fmla="*/ 2368739 w 2542233"/>
                    <a:gd name="connsiteY32" fmla="*/ 2282602 h 3625364"/>
                    <a:gd name="connsiteX33" fmla="*/ 2197916 w 2542233"/>
                    <a:gd name="connsiteY33" fmla="*/ 2287885 h 3625364"/>
                    <a:gd name="connsiteX34" fmla="*/ 2251354 w 2542233"/>
                    <a:gd name="connsiteY34" fmla="*/ 2778107 h 3625364"/>
                    <a:gd name="connsiteX35" fmla="*/ 2187346 w 2542233"/>
                    <a:gd name="connsiteY35" fmla="*/ 2783393 h 3625364"/>
                    <a:gd name="connsiteX36" fmla="*/ 2140299 w 2542233"/>
                    <a:gd name="connsiteY36" fmla="*/ 2937835 h 3625364"/>
                    <a:gd name="connsiteX37" fmla="*/ 2141344 w 2542233"/>
                    <a:gd name="connsiteY37" fmla="*/ 3028793 h 3625364"/>
                    <a:gd name="connsiteX38" fmla="*/ 2252399 w 2542233"/>
                    <a:gd name="connsiteY38" fmla="*/ 3017177 h 3625364"/>
                    <a:gd name="connsiteX39" fmla="*/ 2200589 w 2542233"/>
                    <a:gd name="connsiteY39" fmla="*/ 3279479 h 3625364"/>
                    <a:gd name="connsiteX40" fmla="*/ 1975808 w 2542233"/>
                    <a:gd name="connsiteY40" fmla="*/ 3279479 h 3625364"/>
                    <a:gd name="connsiteX41" fmla="*/ 2030813 w 2542233"/>
                    <a:gd name="connsiteY41" fmla="*/ 3615837 h 3625364"/>
                    <a:gd name="connsiteX42" fmla="*/ 1605064 w 2542233"/>
                    <a:gd name="connsiteY42" fmla="*/ 3625364 h 3625364"/>
                    <a:gd name="connsiteX43" fmla="*/ 1610350 w 2542233"/>
                    <a:gd name="connsiteY43" fmla="*/ 3289528 h 3625364"/>
                    <a:gd name="connsiteX44" fmla="*/ 1272424 w 2542233"/>
                    <a:gd name="connsiteY44" fmla="*/ 3279479 h 3625364"/>
                    <a:gd name="connsiteX45" fmla="*/ 1288281 w 2542233"/>
                    <a:gd name="connsiteY45" fmla="*/ 3124514 h 3625364"/>
                    <a:gd name="connsiteX46" fmla="*/ 1205802 w 2542233"/>
                    <a:gd name="connsiteY46" fmla="*/ 3108657 h 3625364"/>
                    <a:gd name="connsiteX47" fmla="*/ 1185705 w 2542233"/>
                    <a:gd name="connsiteY47" fmla="*/ 3098609 h 3625364"/>
                    <a:gd name="connsiteX48" fmla="*/ 1073606 w 2542233"/>
                    <a:gd name="connsiteY48" fmla="*/ 3244048 h 3625364"/>
                    <a:gd name="connsiteX49" fmla="*/ 381256 w 2542233"/>
                    <a:gd name="connsiteY49" fmla="*/ 2608330 h 3625364"/>
                    <a:gd name="connsiteX50" fmla="*/ 0 w 2542233"/>
                    <a:gd name="connsiteY50" fmla="*/ 2375128 h 3625364"/>
                    <a:gd name="connsiteX51" fmla="*/ 328924 w 2542233"/>
                    <a:gd name="connsiteY51" fmla="*/ 2376173 h 3625364"/>
                    <a:gd name="connsiteX52" fmla="*/ 344781 w 2542233"/>
                    <a:gd name="connsiteY52" fmla="*/ 2280453 h 3625364"/>
                    <a:gd name="connsiteX53" fmla="*/ 674807 w 2542233"/>
                    <a:gd name="connsiteY53" fmla="*/ 2284692 h 3625364"/>
                    <a:gd name="connsiteX54" fmla="*/ 669521 w 2542233"/>
                    <a:gd name="connsiteY54" fmla="*/ 1943571 h 3625364"/>
                    <a:gd name="connsiteX55" fmla="*/ 741429 w 2542233"/>
                    <a:gd name="connsiteY55" fmla="*/ 1928238 h 3625364"/>
                    <a:gd name="connsiteX56" fmla="*/ 512466 w 2542233"/>
                    <a:gd name="connsiteY56" fmla="*/ 1470776 h 3625364"/>
                    <a:gd name="connsiteX57" fmla="*/ 334210 w 2542233"/>
                    <a:gd name="connsiteY57" fmla="*/ 1239664 h 3625364"/>
                    <a:gd name="connsiteX58" fmla="*/ 123194 w 2542233"/>
                    <a:gd name="connsiteY58" fmla="*/ 757866 h 3625364"/>
                    <a:gd name="connsiteX59" fmla="*/ 63949 w 2542233"/>
                    <a:gd name="connsiteY59" fmla="*/ 581759 h 3625364"/>
                    <a:gd name="connsiteX0" fmla="*/ 63949 w 2542233"/>
                    <a:gd name="connsiteY0" fmla="*/ 581759 h 3625364"/>
                    <a:gd name="connsiteX1" fmla="*/ 974690 w 2542233"/>
                    <a:gd name="connsiteY1" fmla="*/ 566424 h 3625364"/>
                    <a:gd name="connsiteX2" fmla="*/ 984738 w 2542233"/>
                    <a:gd name="connsiteY2" fmla="*/ 245922 h 3625364"/>
                    <a:gd name="connsiteX3" fmla="*/ 1247564 w 2542233"/>
                    <a:gd name="connsiteY3" fmla="*/ 256493 h 3625364"/>
                    <a:gd name="connsiteX4" fmla="*/ 1236992 w 2542233"/>
                    <a:gd name="connsiteY4" fmla="*/ 326309 h 3625364"/>
                    <a:gd name="connsiteX5" fmla="*/ 1145512 w 2542233"/>
                    <a:gd name="connsiteY5" fmla="*/ 315216 h 3625364"/>
                    <a:gd name="connsiteX6" fmla="*/ 1151321 w 2542233"/>
                    <a:gd name="connsiteY6" fmla="*/ 420984 h 3625364"/>
                    <a:gd name="connsiteX7" fmla="*/ 1327428 w 2542233"/>
                    <a:gd name="connsiteY7" fmla="*/ 426271 h 3625364"/>
                    <a:gd name="connsiteX8" fmla="*/ 1322143 w 2542233"/>
                    <a:gd name="connsiteY8" fmla="*/ 582804 h 3625364"/>
                    <a:gd name="connsiteX9" fmla="*/ 985784 w 2542233"/>
                    <a:gd name="connsiteY9" fmla="*/ 597092 h 3625364"/>
                    <a:gd name="connsiteX10" fmla="*/ 1001641 w 2542233"/>
                    <a:gd name="connsiteY10" fmla="*/ 1427387 h 3625364"/>
                    <a:gd name="connsiteX11" fmla="*/ 1086267 w 2542233"/>
                    <a:gd name="connsiteY11" fmla="*/ 1435868 h 3625364"/>
                    <a:gd name="connsiteX12" fmla="*/ 1097362 w 2542233"/>
                    <a:gd name="connsiteY12" fmla="*/ 1597164 h 3625364"/>
                    <a:gd name="connsiteX13" fmla="*/ 990547 w 2542233"/>
                    <a:gd name="connsiteY13" fmla="*/ 1591356 h 3625364"/>
                    <a:gd name="connsiteX14" fmla="*/ 1004835 w 2542233"/>
                    <a:gd name="connsiteY14" fmla="*/ 2274644 h 3625364"/>
                    <a:gd name="connsiteX15" fmla="*/ 1818752 w 2542233"/>
                    <a:gd name="connsiteY15" fmla="*/ 2274644 h 3625364"/>
                    <a:gd name="connsiteX16" fmla="*/ 1453294 w 2542233"/>
                    <a:gd name="connsiteY16" fmla="*/ 20619 h 3625364"/>
                    <a:gd name="connsiteX17" fmla="*/ 1579160 w 2542233"/>
                    <a:gd name="connsiteY17" fmla="*/ 0 h 3625364"/>
                    <a:gd name="connsiteX18" fmla="*/ 1685451 w 2542233"/>
                    <a:gd name="connsiteY18" fmla="*/ 41238 h 3625364"/>
                    <a:gd name="connsiteX19" fmla="*/ 1745741 w 2542233"/>
                    <a:gd name="connsiteY19" fmla="*/ 10571 h 3625364"/>
                    <a:gd name="connsiteX20" fmla="*/ 1858945 w 2542233"/>
                    <a:gd name="connsiteY20" fmla="*/ 747295 h 3625364"/>
                    <a:gd name="connsiteX21" fmla="*/ 1899138 w 2542233"/>
                    <a:gd name="connsiteY21" fmla="*/ 777440 h 3625364"/>
                    <a:gd name="connsiteX22" fmla="*/ 1990620 w 2542233"/>
                    <a:gd name="connsiteY22" fmla="*/ 999026 h 3625364"/>
                    <a:gd name="connsiteX23" fmla="*/ 1929283 w 2542233"/>
                    <a:gd name="connsiteY23" fmla="*/ 1098987 h 3625364"/>
                    <a:gd name="connsiteX24" fmla="*/ 2227016 w 2542233"/>
                    <a:gd name="connsiteY24" fmla="*/ 1164562 h 3625364"/>
                    <a:gd name="connsiteX25" fmla="*/ 2191586 w 2542233"/>
                    <a:gd name="connsiteY25" fmla="*/ 1315288 h 3625364"/>
                    <a:gd name="connsiteX26" fmla="*/ 2291024 w 2542233"/>
                    <a:gd name="connsiteY26" fmla="*/ 1500921 h 3625364"/>
                    <a:gd name="connsiteX27" fmla="*/ 2201634 w 2542233"/>
                    <a:gd name="connsiteY27" fmla="*/ 1581308 h 3625364"/>
                    <a:gd name="connsiteX28" fmla="*/ 2270927 w 2542233"/>
                    <a:gd name="connsiteY28" fmla="*/ 1792323 h 3625364"/>
                    <a:gd name="connsiteX29" fmla="*/ 2411604 w 2542233"/>
                    <a:gd name="connsiteY29" fmla="*/ 1762178 h 3625364"/>
                    <a:gd name="connsiteX30" fmla="*/ 2542233 w 2542233"/>
                    <a:gd name="connsiteY30" fmla="*/ 1963145 h 3625364"/>
                    <a:gd name="connsiteX31" fmla="*/ 2401556 w 2542233"/>
                    <a:gd name="connsiteY31" fmla="*/ 2033484 h 3625364"/>
                    <a:gd name="connsiteX32" fmla="*/ 2368739 w 2542233"/>
                    <a:gd name="connsiteY32" fmla="*/ 2282602 h 3625364"/>
                    <a:gd name="connsiteX33" fmla="*/ 2197916 w 2542233"/>
                    <a:gd name="connsiteY33" fmla="*/ 2287885 h 3625364"/>
                    <a:gd name="connsiteX34" fmla="*/ 2251354 w 2542233"/>
                    <a:gd name="connsiteY34" fmla="*/ 2778107 h 3625364"/>
                    <a:gd name="connsiteX35" fmla="*/ 2187346 w 2542233"/>
                    <a:gd name="connsiteY35" fmla="*/ 2783393 h 3625364"/>
                    <a:gd name="connsiteX36" fmla="*/ 2140299 w 2542233"/>
                    <a:gd name="connsiteY36" fmla="*/ 2937835 h 3625364"/>
                    <a:gd name="connsiteX37" fmla="*/ 2141344 w 2542233"/>
                    <a:gd name="connsiteY37" fmla="*/ 3028793 h 3625364"/>
                    <a:gd name="connsiteX38" fmla="*/ 2252399 w 2542233"/>
                    <a:gd name="connsiteY38" fmla="*/ 3017177 h 3625364"/>
                    <a:gd name="connsiteX39" fmla="*/ 2200589 w 2542233"/>
                    <a:gd name="connsiteY39" fmla="*/ 3279479 h 3625364"/>
                    <a:gd name="connsiteX40" fmla="*/ 1975808 w 2542233"/>
                    <a:gd name="connsiteY40" fmla="*/ 3279479 h 3625364"/>
                    <a:gd name="connsiteX41" fmla="*/ 2030813 w 2542233"/>
                    <a:gd name="connsiteY41" fmla="*/ 3615837 h 3625364"/>
                    <a:gd name="connsiteX42" fmla="*/ 1605064 w 2542233"/>
                    <a:gd name="connsiteY42" fmla="*/ 3625364 h 3625364"/>
                    <a:gd name="connsiteX43" fmla="*/ 1610350 w 2542233"/>
                    <a:gd name="connsiteY43" fmla="*/ 3289528 h 3625364"/>
                    <a:gd name="connsiteX44" fmla="*/ 1272424 w 2542233"/>
                    <a:gd name="connsiteY44" fmla="*/ 3279479 h 3625364"/>
                    <a:gd name="connsiteX45" fmla="*/ 1288281 w 2542233"/>
                    <a:gd name="connsiteY45" fmla="*/ 3124514 h 3625364"/>
                    <a:gd name="connsiteX46" fmla="*/ 1205802 w 2542233"/>
                    <a:gd name="connsiteY46" fmla="*/ 3108657 h 3625364"/>
                    <a:gd name="connsiteX47" fmla="*/ 1185705 w 2542233"/>
                    <a:gd name="connsiteY47" fmla="*/ 3098609 h 3625364"/>
                    <a:gd name="connsiteX48" fmla="*/ 1073606 w 2542233"/>
                    <a:gd name="connsiteY48" fmla="*/ 3244048 h 3625364"/>
                    <a:gd name="connsiteX49" fmla="*/ 381256 w 2542233"/>
                    <a:gd name="connsiteY49" fmla="*/ 2608330 h 3625364"/>
                    <a:gd name="connsiteX50" fmla="*/ 0 w 2542233"/>
                    <a:gd name="connsiteY50" fmla="*/ 2375128 h 3625364"/>
                    <a:gd name="connsiteX51" fmla="*/ 328924 w 2542233"/>
                    <a:gd name="connsiteY51" fmla="*/ 2376173 h 3625364"/>
                    <a:gd name="connsiteX52" fmla="*/ 344781 w 2542233"/>
                    <a:gd name="connsiteY52" fmla="*/ 2280453 h 3625364"/>
                    <a:gd name="connsiteX53" fmla="*/ 674807 w 2542233"/>
                    <a:gd name="connsiteY53" fmla="*/ 2284692 h 3625364"/>
                    <a:gd name="connsiteX54" fmla="*/ 669521 w 2542233"/>
                    <a:gd name="connsiteY54" fmla="*/ 1943571 h 3625364"/>
                    <a:gd name="connsiteX55" fmla="*/ 741429 w 2542233"/>
                    <a:gd name="connsiteY55" fmla="*/ 1928238 h 3625364"/>
                    <a:gd name="connsiteX56" fmla="*/ 512466 w 2542233"/>
                    <a:gd name="connsiteY56" fmla="*/ 1470776 h 3625364"/>
                    <a:gd name="connsiteX57" fmla="*/ 334210 w 2542233"/>
                    <a:gd name="connsiteY57" fmla="*/ 1239664 h 3625364"/>
                    <a:gd name="connsiteX58" fmla="*/ 123194 w 2542233"/>
                    <a:gd name="connsiteY58" fmla="*/ 757866 h 3625364"/>
                    <a:gd name="connsiteX59" fmla="*/ 63949 w 2542233"/>
                    <a:gd name="connsiteY59" fmla="*/ 581759 h 3625364"/>
                    <a:gd name="connsiteX0" fmla="*/ 63949 w 2542233"/>
                    <a:gd name="connsiteY0" fmla="*/ 581759 h 3625364"/>
                    <a:gd name="connsiteX1" fmla="*/ 974690 w 2542233"/>
                    <a:gd name="connsiteY1" fmla="*/ 566424 h 3625364"/>
                    <a:gd name="connsiteX2" fmla="*/ 984738 w 2542233"/>
                    <a:gd name="connsiteY2" fmla="*/ 245922 h 3625364"/>
                    <a:gd name="connsiteX3" fmla="*/ 1247564 w 2542233"/>
                    <a:gd name="connsiteY3" fmla="*/ 256493 h 3625364"/>
                    <a:gd name="connsiteX4" fmla="*/ 1236992 w 2542233"/>
                    <a:gd name="connsiteY4" fmla="*/ 326309 h 3625364"/>
                    <a:gd name="connsiteX5" fmla="*/ 1145512 w 2542233"/>
                    <a:gd name="connsiteY5" fmla="*/ 315216 h 3625364"/>
                    <a:gd name="connsiteX6" fmla="*/ 1151321 w 2542233"/>
                    <a:gd name="connsiteY6" fmla="*/ 420984 h 3625364"/>
                    <a:gd name="connsiteX7" fmla="*/ 1327428 w 2542233"/>
                    <a:gd name="connsiteY7" fmla="*/ 426271 h 3625364"/>
                    <a:gd name="connsiteX8" fmla="*/ 1322143 w 2542233"/>
                    <a:gd name="connsiteY8" fmla="*/ 582804 h 3625364"/>
                    <a:gd name="connsiteX9" fmla="*/ 985784 w 2542233"/>
                    <a:gd name="connsiteY9" fmla="*/ 597092 h 3625364"/>
                    <a:gd name="connsiteX10" fmla="*/ 1001641 w 2542233"/>
                    <a:gd name="connsiteY10" fmla="*/ 1427387 h 3625364"/>
                    <a:gd name="connsiteX11" fmla="*/ 1086267 w 2542233"/>
                    <a:gd name="connsiteY11" fmla="*/ 1435868 h 3625364"/>
                    <a:gd name="connsiteX12" fmla="*/ 1097362 w 2542233"/>
                    <a:gd name="connsiteY12" fmla="*/ 1597164 h 3625364"/>
                    <a:gd name="connsiteX13" fmla="*/ 990547 w 2542233"/>
                    <a:gd name="connsiteY13" fmla="*/ 1591356 h 3625364"/>
                    <a:gd name="connsiteX14" fmla="*/ 1004835 w 2542233"/>
                    <a:gd name="connsiteY14" fmla="*/ 2274644 h 3625364"/>
                    <a:gd name="connsiteX15" fmla="*/ 1818752 w 2542233"/>
                    <a:gd name="connsiteY15" fmla="*/ 2274644 h 3625364"/>
                    <a:gd name="connsiteX16" fmla="*/ 1453294 w 2542233"/>
                    <a:gd name="connsiteY16" fmla="*/ 20619 h 3625364"/>
                    <a:gd name="connsiteX17" fmla="*/ 1579160 w 2542233"/>
                    <a:gd name="connsiteY17" fmla="*/ 0 h 3625364"/>
                    <a:gd name="connsiteX18" fmla="*/ 1685451 w 2542233"/>
                    <a:gd name="connsiteY18" fmla="*/ 41238 h 3625364"/>
                    <a:gd name="connsiteX19" fmla="*/ 1745741 w 2542233"/>
                    <a:gd name="connsiteY19" fmla="*/ 10571 h 3625364"/>
                    <a:gd name="connsiteX20" fmla="*/ 1858945 w 2542233"/>
                    <a:gd name="connsiteY20" fmla="*/ 747295 h 3625364"/>
                    <a:gd name="connsiteX21" fmla="*/ 1899138 w 2542233"/>
                    <a:gd name="connsiteY21" fmla="*/ 777440 h 3625364"/>
                    <a:gd name="connsiteX22" fmla="*/ 1990620 w 2542233"/>
                    <a:gd name="connsiteY22" fmla="*/ 999026 h 3625364"/>
                    <a:gd name="connsiteX23" fmla="*/ 1929283 w 2542233"/>
                    <a:gd name="connsiteY23" fmla="*/ 1098987 h 3625364"/>
                    <a:gd name="connsiteX24" fmla="*/ 2227016 w 2542233"/>
                    <a:gd name="connsiteY24" fmla="*/ 1164562 h 3625364"/>
                    <a:gd name="connsiteX25" fmla="*/ 2191586 w 2542233"/>
                    <a:gd name="connsiteY25" fmla="*/ 1315288 h 3625364"/>
                    <a:gd name="connsiteX26" fmla="*/ 2291024 w 2542233"/>
                    <a:gd name="connsiteY26" fmla="*/ 1500921 h 3625364"/>
                    <a:gd name="connsiteX27" fmla="*/ 2201634 w 2542233"/>
                    <a:gd name="connsiteY27" fmla="*/ 1581308 h 3625364"/>
                    <a:gd name="connsiteX28" fmla="*/ 2292069 w 2542233"/>
                    <a:gd name="connsiteY28" fmla="*/ 1792323 h 3625364"/>
                    <a:gd name="connsiteX29" fmla="*/ 2411604 w 2542233"/>
                    <a:gd name="connsiteY29" fmla="*/ 1762178 h 3625364"/>
                    <a:gd name="connsiteX30" fmla="*/ 2542233 w 2542233"/>
                    <a:gd name="connsiteY30" fmla="*/ 1963145 h 3625364"/>
                    <a:gd name="connsiteX31" fmla="*/ 2401556 w 2542233"/>
                    <a:gd name="connsiteY31" fmla="*/ 2033484 h 3625364"/>
                    <a:gd name="connsiteX32" fmla="*/ 2368739 w 2542233"/>
                    <a:gd name="connsiteY32" fmla="*/ 2282602 h 3625364"/>
                    <a:gd name="connsiteX33" fmla="*/ 2197916 w 2542233"/>
                    <a:gd name="connsiteY33" fmla="*/ 2287885 h 3625364"/>
                    <a:gd name="connsiteX34" fmla="*/ 2251354 w 2542233"/>
                    <a:gd name="connsiteY34" fmla="*/ 2778107 h 3625364"/>
                    <a:gd name="connsiteX35" fmla="*/ 2187346 w 2542233"/>
                    <a:gd name="connsiteY35" fmla="*/ 2783393 h 3625364"/>
                    <a:gd name="connsiteX36" fmla="*/ 2140299 w 2542233"/>
                    <a:gd name="connsiteY36" fmla="*/ 2937835 h 3625364"/>
                    <a:gd name="connsiteX37" fmla="*/ 2141344 w 2542233"/>
                    <a:gd name="connsiteY37" fmla="*/ 3028793 h 3625364"/>
                    <a:gd name="connsiteX38" fmla="*/ 2252399 w 2542233"/>
                    <a:gd name="connsiteY38" fmla="*/ 3017177 h 3625364"/>
                    <a:gd name="connsiteX39" fmla="*/ 2200589 w 2542233"/>
                    <a:gd name="connsiteY39" fmla="*/ 3279479 h 3625364"/>
                    <a:gd name="connsiteX40" fmla="*/ 1975808 w 2542233"/>
                    <a:gd name="connsiteY40" fmla="*/ 3279479 h 3625364"/>
                    <a:gd name="connsiteX41" fmla="*/ 2030813 w 2542233"/>
                    <a:gd name="connsiteY41" fmla="*/ 3615837 h 3625364"/>
                    <a:gd name="connsiteX42" fmla="*/ 1605064 w 2542233"/>
                    <a:gd name="connsiteY42" fmla="*/ 3625364 h 3625364"/>
                    <a:gd name="connsiteX43" fmla="*/ 1610350 w 2542233"/>
                    <a:gd name="connsiteY43" fmla="*/ 3289528 h 3625364"/>
                    <a:gd name="connsiteX44" fmla="*/ 1272424 w 2542233"/>
                    <a:gd name="connsiteY44" fmla="*/ 3279479 h 3625364"/>
                    <a:gd name="connsiteX45" fmla="*/ 1288281 w 2542233"/>
                    <a:gd name="connsiteY45" fmla="*/ 3124514 h 3625364"/>
                    <a:gd name="connsiteX46" fmla="*/ 1205802 w 2542233"/>
                    <a:gd name="connsiteY46" fmla="*/ 3108657 h 3625364"/>
                    <a:gd name="connsiteX47" fmla="*/ 1185705 w 2542233"/>
                    <a:gd name="connsiteY47" fmla="*/ 3098609 h 3625364"/>
                    <a:gd name="connsiteX48" fmla="*/ 1073606 w 2542233"/>
                    <a:gd name="connsiteY48" fmla="*/ 3244048 h 3625364"/>
                    <a:gd name="connsiteX49" fmla="*/ 381256 w 2542233"/>
                    <a:gd name="connsiteY49" fmla="*/ 2608330 h 3625364"/>
                    <a:gd name="connsiteX50" fmla="*/ 0 w 2542233"/>
                    <a:gd name="connsiteY50" fmla="*/ 2375128 h 3625364"/>
                    <a:gd name="connsiteX51" fmla="*/ 328924 w 2542233"/>
                    <a:gd name="connsiteY51" fmla="*/ 2376173 h 3625364"/>
                    <a:gd name="connsiteX52" fmla="*/ 344781 w 2542233"/>
                    <a:gd name="connsiteY52" fmla="*/ 2280453 h 3625364"/>
                    <a:gd name="connsiteX53" fmla="*/ 674807 w 2542233"/>
                    <a:gd name="connsiteY53" fmla="*/ 2284692 h 3625364"/>
                    <a:gd name="connsiteX54" fmla="*/ 669521 w 2542233"/>
                    <a:gd name="connsiteY54" fmla="*/ 1943571 h 3625364"/>
                    <a:gd name="connsiteX55" fmla="*/ 741429 w 2542233"/>
                    <a:gd name="connsiteY55" fmla="*/ 1928238 h 3625364"/>
                    <a:gd name="connsiteX56" fmla="*/ 512466 w 2542233"/>
                    <a:gd name="connsiteY56" fmla="*/ 1470776 h 3625364"/>
                    <a:gd name="connsiteX57" fmla="*/ 334210 w 2542233"/>
                    <a:gd name="connsiteY57" fmla="*/ 1239664 h 3625364"/>
                    <a:gd name="connsiteX58" fmla="*/ 123194 w 2542233"/>
                    <a:gd name="connsiteY58" fmla="*/ 757866 h 3625364"/>
                    <a:gd name="connsiteX59" fmla="*/ 63949 w 2542233"/>
                    <a:gd name="connsiteY59" fmla="*/ 581759 h 3625364"/>
                    <a:gd name="connsiteX0" fmla="*/ 63949 w 2542233"/>
                    <a:gd name="connsiteY0" fmla="*/ 581759 h 3625364"/>
                    <a:gd name="connsiteX1" fmla="*/ 974690 w 2542233"/>
                    <a:gd name="connsiteY1" fmla="*/ 566424 h 3625364"/>
                    <a:gd name="connsiteX2" fmla="*/ 984738 w 2542233"/>
                    <a:gd name="connsiteY2" fmla="*/ 245922 h 3625364"/>
                    <a:gd name="connsiteX3" fmla="*/ 1247564 w 2542233"/>
                    <a:gd name="connsiteY3" fmla="*/ 256493 h 3625364"/>
                    <a:gd name="connsiteX4" fmla="*/ 1236992 w 2542233"/>
                    <a:gd name="connsiteY4" fmla="*/ 326309 h 3625364"/>
                    <a:gd name="connsiteX5" fmla="*/ 1145512 w 2542233"/>
                    <a:gd name="connsiteY5" fmla="*/ 315216 h 3625364"/>
                    <a:gd name="connsiteX6" fmla="*/ 1151321 w 2542233"/>
                    <a:gd name="connsiteY6" fmla="*/ 420984 h 3625364"/>
                    <a:gd name="connsiteX7" fmla="*/ 1327428 w 2542233"/>
                    <a:gd name="connsiteY7" fmla="*/ 426271 h 3625364"/>
                    <a:gd name="connsiteX8" fmla="*/ 1322143 w 2542233"/>
                    <a:gd name="connsiteY8" fmla="*/ 582804 h 3625364"/>
                    <a:gd name="connsiteX9" fmla="*/ 985784 w 2542233"/>
                    <a:gd name="connsiteY9" fmla="*/ 597092 h 3625364"/>
                    <a:gd name="connsiteX10" fmla="*/ 1001641 w 2542233"/>
                    <a:gd name="connsiteY10" fmla="*/ 1427387 h 3625364"/>
                    <a:gd name="connsiteX11" fmla="*/ 1086267 w 2542233"/>
                    <a:gd name="connsiteY11" fmla="*/ 1435868 h 3625364"/>
                    <a:gd name="connsiteX12" fmla="*/ 1097362 w 2542233"/>
                    <a:gd name="connsiteY12" fmla="*/ 1597164 h 3625364"/>
                    <a:gd name="connsiteX13" fmla="*/ 990547 w 2542233"/>
                    <a:gd name="connsiteY13" fmla="*/ 1591356 h 3625364"/>
                    <a:gd name="connsiteX14" fmla="*/ 1004835 w 2542233"/>
                    <a:gd name="connsiteY14" fmla="*/ 2274644 h 3625364"/>
                    <a:gd name="connsiteX15" fmla="*/ 1818752 w 2542233"/>
                    <a:gd name="connsiteY15" fmla="*/ 2274644 h 3625364"/>
                    <a:gd name="connsiteX16" fmla="*/ 1453294 w 2542233"/>
                    <a:gd name="connsiteY16" fmla="*/ 20619 h 3625364"/>
                    <a:gd name="connsiteX17" fmla="*/ 1579160 w 2542233"/>
                    <a:gd name="connsiteY17" fmla="*/ 0 h 3625364"/>
                    <a:gd name="connsiteX18" fmla="*/ 1685451 w 2542233"/>
                    <a:gd name="connsiteY18" fmla="*/ 41238 h 3625364"/>
                    <a:gd name="connsiteX19" fmla="*/ 1745741 w 2542233"/>
                    <a:gd name="connsiteY19" fmla="*/ 10571 h 3625364"/>
                    <a:gd name="connsiteX20" fmla="*/ 1858945 w 2542233"/>
                    <a:gd name="connsiteY20" fmla="*/ 747295 h 3625364"/>
                    <a:gd name="connsiteX21" fmla="*/ 1899138 w 2542233"/>
                    <a:gd name="connsiteY21" fmla="*/ 777440 h 3625364"/>
                    <a:gd name="connsiteX22" fmla="*/ 1990620 w 2542233"/>
                    <a:gd name="connsiteY22" fmla="*/ 999026 h 3625364"/>
                    <a:gd name="connsiteX23" fmla="*/ 1929283 w 2542233"/>
                    <a:gd name="connsiteY23" fmla="*/ 1098987 h 3625364"/>
                    <a:gd name="connsiteX24" fmla="*/ 2227016 w 2542233"/>
                    <a:gd name="connsiteY24" fmla="*/ 1164562 h 3625364"/>
                    <a:gd name="connsiteX25" fmla="*/ 2191586 w 2542233"/>
                    <a:gd name="connsiteY25" fmla="*/ 1315288 h 3625364"/>
                    <a:gd name="connsiteX26" fmla="*/ 2291024 w 2542233"/>
                    <a:gd name="connsiteY26" fmla="*/ 1500921 h 3625364"/>
                    <a:gd name="connsiteX27" fmla="*/ 2201634 w 2542233"/>
                    <a:gd name="connsiteY27" fmla="*/ 1581308 h 3625364"/>
                    <a:gd name="connsiteX28" fmla="*/ 2292069 w 2542233"/>
                    <a:gd name="connsiteY28" fmla="*/ 1792323 h 3625364"/>
                    <a:gd name="connsiteX29" fmla="*/ 2411604 w 2542233"/>
                    <a:gd name="connsiteY29" fmla="*/ 1762178 h 3625364"/>
                    <a:gd name="connsiteX30" fmla="*/ 2542233 w 2542233"/>
                    <a:gd name="connsiteY30" fmla="*/ 1963145 h 3625364"/>
                    <a:gd name="connsiteX31" fmla="*/ 2401556 w 2542233"/>
                    <a:gd name="connsiteY31" fmla="*/ 2033484 h 3625364"/>
                    <a:gd name="connsiteX32" fmla="*/ 2368739 w 2542233"/>
                    <a:gd name="connsiteY32" fmla="*/ 2282602 h 3625364"/>
                    <a:gd name="connsiteX33" fmla="*/ 2197916 w 2542233"/>
                    <a:gd name="connsiteY33" fmla="*/ 2287885 h 3625364"/>
                    <a:gd name="connsiteX34" fmla="*/ 2251354 w 2542233"/>
                    <a:gd name="connsiteY34" fmla="*/ 2778107 h 3625364"/>
                    <a:gd name="connsiteX35" fmla="*/ 2187346 w 2542233"/>
                    <a:gd name="connsiteY35" fmla="*/ 2783393 h 3625364"/>
                    <a:gd name="connsiteX36" fmla="*/ 2140299 w 2542233"/>
                    <a:gd name="connsiteY36" fmla="*/ 2937835 h 3625364"/>
                    <a:gd name="connsiteX37" fmla="*/ 2141344 w 2542233"/>
                    <a:gd name="connsiteY37" fmla="*/ 3028793 h 3625364"/>
                    <a:gd name="connsiteX38" fmla="*/ 2252399 w 2542233"/>
                    <a:gd name="connsiteY38" fmla="*/ 3017177 h 3625364"/>
                    <a:gd name="connsiteX39" fmla="*/ 2200589 w 2542233"/>
                    <a:gd name="connsiteY39" fmla="*/ 3279479 h 3625364"/>
                    <a:gd name="connsiteX40" fmla="*/ 1975808 w 2542233"/>
                    <a:gd name="connsiteY40" fmla="*/ 3279479 h 3625364"/>
                    <a:gd name="connsiteX41" fmla="*/ 2030813 w 2542233"/>
                    <a:gd name="connsiteY41" fmla="*/ 3615837 h 3625364"/>
                    <a:gd name="connsiteX42" fmla="*/ 1605064 w 2542233"/>
                    <a:gd name="connsiteY42" fmla="*/ 3625364 h 3625364"/>
                    <a:gd name="connsiteX43" fmla="*/ 1610350 w 2542233"/>
                    <a:gd name="connsiteY43" fmla="*/ 3289528 h 3625364"/>
                    <a:gd name="connsiteX44" fmla="*/ 1272424 w 2542233"/>
                    <a:gd name="connsiteY44" fmla="*/ 3279479 h 3625364"/>
                    <a:gd name="connsiteX45" fmla="*/ 1288281 w 2542233"/>
                    <a:gd name="connsiteY45" fmla="*/ 3124514 h 3625364"/>
                    <a:gd name="connsiteX46" fmla="*/ 1205802 w 2542233"/>
                    <a:gd name="connsiteY46" fmla="*/ 3108657 h 3625364"/>
                    <a:gd name="connsiteX47" fmla="*/ 1185705 w 2542233"/>
                    <a:gd name="connsiteY47" fmla="*/ 3098609 h 3625364"/>
                    <a:gd name="connsiteX48" fmla="*/ 1073606 w 2542233"/>
                    <a:gd name="connsiteY48" fmla="*/ 3244048 h 3625364"/>
                    <a:gd name="connsiteX49" fmla="*/ 381256 w 2542233"/>
                    <a:gd name="connsiteY49" fmla="*/ 2608330 h 3625364"/>
                    <a:gd name="connsiteX50" fmla="*/ 0 w 2542233"/>
                    <a:gd name="connsiteY50" fmla="*/ 2375128 h 3625364"/>
                    <a:gd name="connsiteX51" fmla="*/ 328924 w 2542233"/>
                    <a:gd name="connsiteY51" fmla="*/ 2376173 h 3625364"/>
                    <a:gd name="connsiteX52" fmla="*/ 344781 w 2542233"/>
                    <a:gd name="connsiteY52" fmla="*/ 2280453 h 3625364"/>
                    <a:gd name="connsiteX53" fmla="*/ 674807 w 2542233"/>
                    <a:gd name="connsiteY53" fmla="*/ 2284692 h 3625364"/>
                    <a:gd name="connsiteX54" fmla="*/ 669521 w 2542233"/>
                    <a:gd name="connsiteY54" fmla="*/ 1943571 h 3625364"/>
                    <a:gd name="connsiteX55" fmla="*/ 741429 w 2542233"/>
                    <a:gd name="connsiteY55" fmla="*/ 1928238 h 3625364"/>
                    <a:gd name="connsiteX56" fmla="*/ 512466 w 2542233"/>
                    <a:gd name="connsiteY56" fmla="*/ 1470776 h 3625364"/>
                    <a:gd name="connsiteX57" fmla="*/ 334210 w 2542233"/>
                    <a:gd name="connsiteY57" fmla="*/ 1239664 h 3625364"/>
                    <a:gd name="connsiteX58" fmla="*/ 123194 w 2542233"/>
                    <a:gd name="connsiteY58" fmla="*/ 757866 h 3625364"/>
                    <a:gd name="connsiteX59" fmla="*/ 63949 w 2542233"/>
                    <a:gd name="connsiteY59" fmla="*/ 581759 h 3625364"/>
                    <a:gd name="connsiteX0" fmla="*/ 63949 w 2542233"/>
                    <a:gd name="connsiteY0" fmla="*/ 581759 h 3625364"/>
                    <a:gd name="connsiteX1" fmla="*/ 974690 w 2542233"/>
                    <a:gd name="connsiteY1" fmla="*/ 566424 h 3625364"/>
                    <a:gd name="connsiteX2" fmla="*/ 984738 w 2542233"/>
                    <a:gd name="connsiteY2" fmla="*/ 245922 h 3625364"/>
                    <a:gd name="connsiteX3" fmla="*/ 1247564 w 2542233"/>
                    <a:gd name="connsiteY3" fmla="*/ 256493 h 3625364"/>
                    <a:gd name="connsiteX4" fmla="*/ 1236992 w 2542233"/>
                    <a:gd name="connsiteY4" fmla="*/ 326309 h 3625364"/>
                    <a:gd name="connsiteX5" fmla="*/ 1145512 w 2542233"/>
                    <a:gd name="connsiteY5" fmla="*/ 315216 h 3625364"/>
                    <a:gd name="connsiteX6" fmla="*/ 1151321 w 2542233"/>
                    <a:gd name="connsiteY6" fmla="*/ 420984 h 3625364"/>
                    <a:gd name="connsiteX7" fmla="*/ 1327428 w 2542233"/>
                    <a:gd name="connsiteY7" fmla="*/ 426271 h 3625364"/>
                    <a:gd name="connsiteX8" fmla="*/ 1322143 w 2542233"/>
                    <a:gd name="connsiteY8" fmla="*/ 582804 h 3625364"/>
                    <a:gd name="connsiteX9" fmla="*/ 985784 w 2542233"/>
                    <a:gd name="connsiteY9" fmla="*/ 597092 h 3625364"/>
                    <a:gd name="connsiteX10" fmla="*/ 1001641 w 2542233"/>
                    <a:gd name="connsiteY10" fmla="*/ 1427387 h 3625364"/>
                    <a:gd name="connsiteX11" fmla="*/ 1086267 w 2542233"/>
                    <a:gd name="connsiteY11" fmla="*/ 1435868 h 3625364"/>
                    <a:gd name="connsiteX12" fmla="*/ 1097362 w 2542233"/>
                    <a:gd name="connsiteY12" fmla="*/ 1597164 h 3625364"/>
                    <a:gd name="connsiteX13" fmla="*/ 990547 w 2542233"/>
                    <a:gd name="connsiteY13" fmla="*/ 1591356 h 3625364"/>
                    <a:gd name="connsiteX14" fmla="*/ 1004835 w 2542233"/>
                    <a:gd name="connsiteY14" fmla="*/ 2274644 h 3625364"/>
                    <a:gd name="connsiteX15" fmla="*/ 1818752 w 2542233"/>
                    <a:gd name="connsiteY15" fmla="*/ 2274644 h 3625364"/>
                    <a:gd name="connsiteX16" fmla="*/ 1453294 w 2542233"/>
                    <a:gd name="connsiteY16" fmla="*/ 20619 h 3625364"/>
                    <a:gd name="connsiteX17" fmla="*/ 1579160 w 2542233"/>
                    <a:gd name="connsiteY17" fmla="*/ 0 h 3625364"/>
                    <a:gd name="connsiteX18" fmla="*/ 1685451 w 2542233"/>
                    <a:gd name="connsiteY18" fmla="*/ 41238 h 3625364"/>
                    <a:gd name="connsiteX19" fmla="*/ 1745741 w 2542233"/>
                    <a:gd name="connsiteY19" fmla="*/ 10571 h 3625364"/>
                    <a:gd name="connsiteX20" fmla="*/ 1858945 w 2542233"/>
                    <a:gd name="connsiteY20" fmla="*/ 747295 h 3625364"/>
                    <a:gd name="connsiteX21" fmla="*/ 1899138 w 2542233"/>
                    <a:gd name="connsiteY21" fmla="*/ 777440 h 3625364"/>
                    <a:gd name="connsiteX22" fmla="*/ 1990620 w 2542233"/>
                    <a:gd name="connsiteY22" fmla="*/ 999026 h 3625364"/>
                    <a:gd name="connsiteX23" fmla="*/ 1929283 w 2542233"/>
                    <a:gd name="connsiteY23" fmla="*/ 1098987 h 3625364"/>
                    <a:gd name="connsiteX24" fmla="*/ 2227016 w 2542233"/>
                    <a:gd name="connsiteY24" fmla="*/ 1164562 h 3625364"/>
                    <a:gd name="connsiteX25" fmla="*/ 2191586 w 2542233"/>
                    <a:gd name="connsiteY25" fmla="*/ 1315288 h 3625364"/>
                    <a:gd name="connsiteX26" fmla="*/ 2291024 w 2542233"/>
                    <a:gd name="connsiteY26" fmla="*/ 1500921 h 3625364"/>
                    <a:gd name="connsiteX27" fmla="*/ 2201634 w 2542233"/>
                    <a:gd name="connsiteY27" fmla="*/ 1581308 h 3625364"/>
                    <a:gd name="connsiteX28" fmla="*/ 2292069 w 2542233"/>
                    <a:gd name="connsiteY28" fmla="*/ 1792323 h 3625364"/>
                    <a:gd name="connsiteX29" fmla="*/ 2411604 w 2542233"/>
                    <a:gd name="connsiteY29" fmla="*/ 1762178 h 3625364"/>
                    <a:gd name="connsiteX30" fmla="*/ 2542233 w 2542233"/>
                    <a:gd name="connsiteY30" fmla="*/ 1963145 h 3625364"/>
                    <a:gd name="connsiteX31" fmla="*/ 2401556 w 2542233"/>
                    <a:gd name="connsiteY31" fmla="*/ 2033484 h 3625364"/>
                    <a:gd name="connsiteX32" fmla="*/ 2368739 w 2542233"/>
                    <a:gd name="connsiteY32" fmla="*/ 2282602 h 3625364"/>
                    <a:gd name="connsiteX33" fmla="*/ 2197916 w 2542233"/>
                    <a:gd name="connsiteY33" fmla="*/ 2287885 h 3625364"/>
                    <a:gd name="connsiteX34" fmla="*/ 2251354 w 2542233"/>
                    <a:gd name="connsiteY34" fmla="*/ 2778107 h 3625364"/>
                    <a:gd name="connsiteX35" fmla="*/ 2187346 w 2542233"/>
                    <a:gd name="connsiteY35" fmla="*/ 2783393 h 3625364"/>
                    <a:gd name="connsiteX36" fmla="*/ 2140299 w 2542233"/>
                    <a:gd name="connsiteY36" fmla="*/ 2937835 h 3625364"/>
                    <a:gd name="connsiteX37" fmla="*/ 2141344 w 2542233"/>
                    <a:gd name="connsiteY37" fmla="*/ 3028793 h 3625364"/>
                    <a:gd name="connsiteX38" fmla="*/ 2252399 w 2542233"/>
                    <a:gd name="connsiteY38" fmla="*/ 3017177 h 3625364"/>
                    <a:gd name="connsiteX39" fmla="*/ 2200589 w 2542233"/>
                    <a:gd name="connsiteY39" fmla="*/ 3279479 h 3625364"/>
                    <a:gd name="connsiteX40" fmla="*/ 1975808 w 2542233"/>
                    <a:gd name="connsiteY40" fmla="*/ 3279479 h 3625364"/>
                    <a:gd name="connsiteX41" fmla="*/ 2030813 w 2542233"/>
                    <a:gd name="connsiteY41" fmla="*/ 3615837 h 3625364"/>
                    <a:gd name="connsiteX42" fmla="*/ 1605064 w 2542233"/>
                    <a:gd name="connsiteY42" fmla="*/ 3625364 h 3625364"/>
                    <a:gd name="connsiteX43" fmla="*/ 1610350 w 2542233"/>
                    <a:gd name="connsiteY43" fmla="*/ 3289528 h 3625364"/>
                    <a:gd name="connsiteX44" fmla="*/ 1272424 w 2542233"/>
                    <a:gd name="connsiteY44" fmla="*/ 3279479 h 3625364"/>
                    <a:gd name="connsiteX45" fmla="*/ 1288281 w 2542233"/>
                    <a:gd name="connsiteY45" fmla="*/ 3124514 h 3625364"/>
                    <a:gd name="connsiteX46" fmla="*/ 1205802 w 2542233"/>
                    <a:gd name="connsiteY46" fmla="*/ 3108657 h 3625364"/>
                    <a:gd name="connsiteX47" fmla="*/ 1185705 w 2542233"/>
                    <a:gd name="connsiteY47" fmla="*/ 3098609 h 3625364"/>
                    <a:gd name="connsiteX48" fmla="*/ 1073606 w 2542233"/>
                    <a:gd name="connsiteY48" fmla="*/ 3244048 h 3625364"/>
                    <a:gd name="connsiteX49" fmla="*/ 381256 w 2542233"/>
                    <a:gd name="connsiteY49" fmla="*/ 2608330 h 3625364"/>
                    <a:gd name="connsiteX50" fmla="*/ 0 w 2542233"/>
                    <a:gd name="connsiteY50" fmla="*/ 2375128 h 3625364"/>
                    <a:gd name="connsiteX51" fmla="*/ 328924 w 2542233"/>
                    <a:gd name="connsiteY51" fmla="*/ 2376173 h 3625364"/>
                    <a:gd name="connsiteX52" fmla="*/ 344781 w 2542233"/>
                    <a:gd name="connsiteY52" fmla="*/ 2280453 h 3625364"/>
                    <a:gd name="connsiteX53" fmla="*/ 674807 w 2542233"/>
                    <a:gd name="connsiteY53" fmla="*/ 2284692 h 3625364"/>
                    <a:gd name="connsiteX54" fmla="*/ 669521 w 2542233"/>
                    <a:gd name="connsiteY54" fmla="*/ 1943571 h 3625364"/>
                    <a:gd name="connsiteX55" fmla="*/ 741429 w 2542233"/>
                    <a:gd name="connsiteY55" fmla="*/ 1928238 h 3625364"/>
                    <a:gd name="connsiteX56" fmla="*/ 512466 w 2542233"/>
                    <a:gd name="connsiteY56" fmla="*/ 1470776 h 3625364"/>
                    <a:gd name="connsiteX57" fmla="*/ 334210 w 2542233"/>
                    <a:gd name="connsiteY57" fmla="*/ 1239664 h 3625364"/>
                    <a:gd name="connsiteX58" fmla="*/ 123194 w 2542233"/>
                    <a:gd name="connsiteY58" fmla="*/ 757866 h 3625364"/>
                    <a:gd name="connsiteX59" fmla="*/ 63949 w 2542233"/>
                    <a:gd name="connsiteY59" fmla="*/ 581759 h 3625364"/>
                    <a:gd name="connsiteX0" fmla="*/ 63949 w 2542233"/>
                    <a:gd name="connsiteY0" fmla="*/ 581759 h 3625364"/>
                    <a:gd name="connsiteX1" fmla="*/ 974690 w 2542233"/>
                    <a:gd name="connsiteY1" fmla="*/ 566424 h 3625364"/>
                    <a:gd name="connsiteX2" fmla="*/ 984738 w 2542233"/>
                    <a:gd name="connsiteY2" fmla="*/ 245922 h 3625364"/>
                    <a:gd name="connsiteX3" fmla="*/ 1247564 w 2542233"/>
                    <a:gd name="connsiteY3" fmla="*/ 256493 h 3625364"/>
                    <a:gd name="connsiteX4" fmla="*/ 1236992 w 2542233"/>
                    <a:gd name="connsiteY4" fmla="*/ 326309 h 3625364"/>
                    <a:gd name="connsiteX5" fmla="*/ 1145512 w 2542233"/>
                    <a:gd name="connsiteY5" fmla="*/ 315216 h 3625364"/>
                    <a:gd name="connsiteX6" fmla="*/ 1151321 w 2542233"/>
                    <a:gd name="connsiteY6" fmla="*/ 420984 h 3625364"/>
                    <a:gd name="connsiteX7" fmla="*/ 1327428 w 2542233"/>
                    <a:gd name="connsiteY7" fmla="*/ 426271 h 3625364"/>
                    <a:gd name="connsiteX8" fmla="*/ 1322143 w 2542233"/>
                    <a:gd name="connsiteY8" fmla="*/ 582804 h 3625364"/>
                    <a:gd name="connsiteX9" fmla="*/ 985784 w 2542233"/>
                    <a:gd name="connsiteY9" fmla="*/ 597092 h 3625364"/>
                    <a:gd name="connsiteX10" fmla="*/ 1001641 w 2542233"/>
                    <a:gd name="connsiteY10" fmla="*/ 1427387 h 3625364"/>
                    <a:gd name="connsiteX11" fmla="*/ 1086267 w 2542233"/>
                    <a:gd name="connsiteY11" fmla="*/ 1435868 h 3625364"/>
                    <a:gd name="connsiteX12" fmla="*/ 1097362 w 2542233"/>
                    <a:gd name="connsiteY12" fmla="*/ 1597164 h 3625364"/>
                    <a:gd name="connsiteX13" fmla="*/ 990547 w 2542233"/>
                    <a:gd name="connsiteY13" fmla="*/ 1591356 h 3625364"/>
                    <a:gd name="connsiteX14" fmla="*/ 1004835 w 2542233"/>
                    <a:gd name="connsiteY14" fmla="*/ 2274644 h 3625364"/>
                    <a:gd name="connsiteX15" fmla="*/ 1818752 w 2542233"/>
                    <a:gd name="connsiteY15" fmla="*/ 2274644 h 3625364"/>
                    <a:gd name="connsiteX16" fmla="*/ 1453294 w 2542233"/>
                    <a:gd name="connsiteY16" fmla="*/ 20619 h 3625364"/>
                    <a:gd name="connsiteX17" fmla="*/ 1579160 w 2542233"/>
                    <a:gd name="connsiteY17" fmla="*/ 0 h 3625364"/>
                    <a:gd name="connsiteX18" fmla="*/ 1685451 w 2542233"/>
                    <a:gd name="connsiteY18" fmla="*/ 41238 h 3625364"/>
                    <a:gd name="connsiteX19" fmla="*/ 1745741 w 2542233"/>
                    <a:gd name="connsiteY19" fmla="*/ 10571 h 3625364"/>
                    <a:gd name="connsiteX20" fmla="*/ 1858945 w 2542233"/>
                    <a:gd name="connsiteY20" fmla="*/ 747295 h 3625364"/>
                    <a:gd name="connsiteX21" fmla="*/ 1899138 w 2542233"/>
                    <a:gd name="connsiteY21" fmla="*/ 777440 h 3625364"/>
                    <a:gd name="connsiteX22" fmla="*/ 1990620 w 2542233"/>
                    <a:gd name="connsiteY22" fmla="*/ 999026 h 3625364"/>
                    <a:gd name="connsiteX23" fmla="*/ 1929283 w 2542233"/>
                    <a:gd name="connsiteY23" fmla="*/ 1098987 h 3625364"/>
                    <a:gd name="connsiteX24" fmla="*/ 2227016 w 2542233"/>
                    <a:gd name="connsiteY24" fmla="*/ 1164562 h 3625364"/>
                    <a:gd name="connsiteX25" fmla="*/ 2191586 w 2542233"/>
                    <a:gd name="connsiteY25" fmla="*/ 1315288 h 3625364"/>
                    <a:gd name="connsiteX26" fmla="*/ 2291024 w 2542233"/>
                    <a:gd name="connsiteY26" fmla="*/ 1500921 h 3625364"/>
                    <a:gd name="connsiteX27" fmla="*/ 2201634 w 2542233"/>
                    <a:gd name="connsiteY27" fmla="*/ 1581308 h 3625364"/>
                    <a:gd name="connsiteX28" fmla="*/ 2292069 w 2542233"/>
                    <a:gd name="connsiteY28" fmla="*/ 1792323 h 3625364"/>
                    <a:gd name="connsiteX29" fmla="*/ 2411604 w 2542233"/>
                    <a:gd name="connsiteY29" fmla="*/ 1762178 h 3625364"/>
                    <a:gd name="connsiteX30" fmla="*/ 2542233 w 2542233"/>
                    <a:gd name="connsiteY30" fmla="*/ 1963145 h 3625364"/>
                    <a:gd name="connsiteX31" fmla="*/ 2401556 w 2542233"/>
                    <a:gd name="connsiteY31" fmla="*/ 2033484 h 3625364"/>
                    <a:gd name="connsiteX32" fmla="*/ 2368739 w 2542233"/>
                    <a:gd name="connsiteY32" fmla="*/ 2282602 h 3625364"/>
                    <a:gd name="connsiteX33" fmla="*/ 2007636 w 2542233"/>
                    <a:gd name="connsiteY33" fmla="*/ 1817471 h 3625364"/>
                    <a:gd name="connsiteX34" fmla="*/ 2251354 w 2542233"/>
                    <a:gd name="connsiteY34" fmla="*/ 2778107 h 3625364"/>
                    <a:gd name="connsiteX35" fmla="*/ 2187346 w 2542233"/>
                    <a:gd name="connsiteY35" fmla="*/ 2783393 h 3625364"/>
                    <a:gd name="connsiteX36" fmla="*/ 2140299 w 2542233"/>
                    <a:gd name="connsiteY36" fmla="*/ 2937835 h 3625364"/>
                    <a:gd name="connsiteX37" fmla="*/ 2141344 w 2542233"/>
                    <a:gd name="connsiteY37" fmla="*/ 3028793 h 3625364"/>
                    <a:gd name="connsiteX38" fmla="*/ 2252399 w 2542233"/>
                    <a:gd name="connsiteY38" fmla="*/ 3017177 h 3625364"/>
                    <a:gd name="connsiteX39" fmla="*/ 2200589 w 2542233"/>
                    <a:gd name="connsiteY39" fmla="*/ 3279479 h 3625364"/>
                    <a:gd name="connsiteX40" fmla="*/ 1975808 w 2542233"/>
                    <a:gd name="connsiteY40" fmla="*/ 3279479 h 3625364"/>
                    <a:gd name="connsiteX41" fmla="*/ 2030813 w 2542233"/>
                    <a:gd name="connsiteY41" fmla="*/ 3615837 h 3625364"/>
                    <a:gd name="connsiteX42" fmla="*/ 1605064 w 2542233"/>
                    <a:gd name="connsiteY42" fmla="*/ 3625364 h 3625364"/>
                    <a:gd name="connsiteX43" fmla="*/ 1610350 w 2542233"/>
                    <a:gd name="connsiteY43" fmla="*/ 3289528 h 3625364"/>
                    <a:gd name="connsiteX44" fmla="*/ 1272424 w 2542233"/>
                    <a:gd name="connsiteY44" fmla="*/ 3279479 h 3625364"/>
                    <a:gd name="connsiteX45" fmla="*/ 1288281 w 2542233"/>
                    <a:gd name="connsiteY45" fmla="*/ 3124514 h 3625364"/>
                    <a:gd name="connsiteX46" fmla="*/ 1205802 w 2542233"/>
                    <a:gd name="connsiteY46" fmla="*/ 3108657 h 3625364"/>
                    <a:gd name="connsiteX47" fmla="*/ 1185705 w 2542233"/>
                    <a:gd name="connsiteY47" fmla="*/ 3098609 h 3625364"/>
                    <a:gd name="connsiteX48" fmla="*/ 1073606 w 2542233"/>
                    <a:gd name="connsiteY48" fmla="*/ 3244048 h 3625364"/>
                    <a:gd name="connsiteX49" fmla="*/ 381256 w 2542233"/>
                    <a:gd name="connsiteY49" fmla="*/ 2608330 h 3625364"/>
                    <a:gd name="connsiteX50" fmla="*/ 0 w 2542233"/>
                    <a:gd name="connsiteY50" fmla="*/ 2375128 h 3625364"/>
                    <a:gd name="connsiteX51" fmla="*/ 328924 w 2542233"/>
                    <a:gd name="connsiteY51" fmla="*/ 2376173 h 3625364"/>
                    <a:gd name="connsiteX52" fmla="*/ 344781 w 2542233"/>
                    <a:gd name="connsiteY52" fmla="*/ 2280453 h 3625364"/>
                    <a:gd name="connsiteX53" fmla="*/ 674807 w 2542233"/>
                    <a:gd name="connsiteY53" fmla="*/ 2284692 h 3625364"/>
                    <a:gd name="connsiteX54" fmla="*/ 669521 w 2542233"/>
                    <a:gd name="connsiteY54" fmla="*/ 1943571 h 3625364"/>
                    <a:gd name="connsiteX55" fmla="*/ 741429 w 2542233"/>
                    <a:gd name="connsiteY55" fmla="*/ 1928238 h 3625364"/>
                    <a:gd name="connsiteX56" fmla="*/ 512466 w 2542233"/>
                    <a:gd name="connsiteY56" fmla="*/ 1470776 h 3625364"/>
                    <a:gd name="connsiteX57" fmla="*/ 334210 w 2542233"/>
                    <a:gd name="connsiteY57" fmla="*/ 1239664 h 3625364"/>
                    <a:gd name="connsiteX58" fmla="*/ 123194 w 2542233"/>
                    <a:gd name="connsiteY58" fmla="*/ 757866 h 3625364"/>
                    <a:gd name="connsiteX59" fmla="*/ 63949 w 2542233"/>
                    <a:gd name="connsiteY59" fmla="*/ 581759 h 3625364"/>
                    <a:gd name="connsiteX0" fmla="*/ 63949 w 2542233"/>
                    <a:gd name="connsiteY0" fmla="*/ 581759 h 3625364"/>
                    <a:gd name="connsiteX1" fmla="*/ 974690 w 2542233"/>
                    <a:gd name="connsiteY1" fmla="*/ 566424 h 3625364"/>
                    <a:gd name="connsiteX2" fmla="*/ 984738 w 2542233"/>
                    <a:gd name="connsiteY2" fmla="*/ 245922 h 3625364"/>
                    <a:gd name="connsiteX3" fmla="*/ 1247564 w 2542233"/>
                    <a:gd name="connsiteY3" fmla="*/ 256493 h 3625364"/>
                    <a:gd name="connsiteX4" fmla="*/ 1236992 w 2542233"/>
                    <a:gd name="connsiteY4" fmla="*/ 326309 h 3625364"/>
                    <a:gd name="connsiteX5" fmla="*/ 1145512 w 2542233"/>
                    <a:gd name="connsiteY5" fmla="*/ 315216 h 3625364"/>
                    <a:gd name="connsiteX6" fmla="*/ 1151321 w 2542233"/>
                    <a:gd name="connsiteY6" fmla="*/ 420984 h 3625364"/>
                    <a:gd name="connsiteX7" fmla="*/ 1327428 w 2542233"/>
                    <a:gd name="connsiteY7" fmla="*/ 426271 h 3625364"/>
                    <a:gd name="connsiteX8" fmla="*/ 1322143 w 2542233"/>
                    <a:gd name="connsiteY8" fmla="*/ 582804 h 3625364"/>
                    <a:gd name="connsiteX9" fmla="*/ 985784 w 2542233"/>
                    <a:gd name="connsiteY9" fmla="*/ 597092 h 3625364"/>
                    <a:gd name="connsiteX10" fmla="*/ 1001641 w 2542233"/>
                    <a:gd name="connsiteY10" fmla="*/ 1427387 h 3625364"/>
                    <a:gd name="connsiteX11" fmla="*/ 1086267 w 2542233"/>
                    <a:gd name="connsiteY11" fmla="*/ 1435868 h 3625364"/>
                    <a:gd name="connsiteX12" fmla="*/ 1097362 w 2542233"/>
                    <a:gd name="connsiteY12" fmla="*/ 1597164 h 3625364"/>
                    <a:gd name="connsiteX13" fmla="*/ 990547 w 2542233"/>
                    <a:gd name="connsiteY13" fmla="*/ 1591356 h 3625364"/>
                    <a:gd name="connsiteX14" fmla="*/ 1004835 w 2542233"/>
                    <a:gd name="connsiteY14" fmla="*/ 2274644 h 3625364"/>
                    <a:gd name="connsiteX15" fmla="*/ 1818752 w 2542233"/>
                    <a:gd name="connsiteY15" fmla="*/ 2274644 h 3625364"/>
                    <a:gd name="connsiteX16" fmla="*/ 1453294 w 2542233"/>
                    <a:gd name="connsiteY16" fmla="*/ 20619 h 3625364"/>
                    <a:gd name="connsiteX17" fmla="*/ 1579160 w 2542233"/>
                    <a:gd name="connsiteY17" fmla="*/ 0 h 3625364"/>
                    <a:gd name="connsiteX18" fmla="*/ 1685451 w 2542233"/>
                    <a:gd name="connsiteY18" fmla="*/ 41238 h 3625364"/>
                    <a:gd name="connsiteX19" fmla="*/ 1745741 w 2542233"/>
                    <a:gd name="connsiteY19" fmla="*/ 10571 h 3625364"/>
                    <a:gd name="connsiteX20" fmla="*/ 1858945 w 2542233"/>
                    <a:gd name="connsiteY20" fmla="*/ 747295 h 3625364"/>
                    <a:gd name="connsiteX21" fmla="*/ 1899138 w 2542233"/>
                    <a:gd name="connsiteY21" fmla="*/ 777440 h 3625364"/>
                    <a:gd name="connsiteX22" fmla="*/ 1990620 w 2542233"/>
                    <a:gd name="connsiteY22" fmla="*/ 999026 h 3625364"/>
                    <a:gd name="connsiteX23" fmla="*/ 1929283 w 2542233"/>
                    <a:gd name="connsiteY23" fmla="*/ 1098987 h 3625364"/>
                    <a:gd name="connsiteX24" fmla="*/ 2227016 w 2542233"/>
                    <a:gd name="connsiteY24" fmla="*/ 1164562 h 3625364"/>
                    <a:gd name="connsiteX25" fmla="*/ 2191586 w 2542233"/>
                    <a:gd name="connsiteY25" fmla="*/ 1315288 h 3625364"/>
                    <a:gd name="connsiteX26" fmla="*/ 2291024 w 2542233"/>
                    <a:gd name="connsiteY26" fmla="*/ 1500921 h 3625364"/>
                    <a:gd name="connsiteX27" fmla="*/ 2201634 w 2542233"/>
                    <a:gd name="connsiteY27" fmla="*/ 1581308 h 3625364"/>
                    <a:gd name="connsiteX28" fmla="*/ 2292069 w 2542233"/>
                    <a:gd name="connsiteY28" fmla="*/ 1792323 h 3625364"/>
                    <a:gd name="connsiteX29" fmla="*/ 2411604 w 2542233"/>
                    <a:gd name="connsiteY29" fmla="*/ 1762178 h 3625364"/>
                    <a:gd name="connsiteX30" fmla="*/ 2542233 w 2542233"/>
                    <a:gd name="connsiteY30" fmla="*/ 1963145 h 3625364"/>
                    <a:gd name="connsiteX31" fmla="*/ 2401556 w 2542233"/>
                    <a:gd name="connsiteY31" fmla="*/ 2033484 h 3625364"/>
                    <a:gd name="connsiteX32" fmla="*/ 2368739 w 2542233"/>
                    <a:gd name="connsiteY32" fmla="*/ 2282602 h 3625364"/>
                    <a:gd name="connsiteX33" fmla="*/ 2007636 w 2542233"/>
                    <a:gd name="connsiteY33" fmla="*/ 1817471 h 3625364"/>
                    <a:gd name="connsiteX34" fmla="*/ 2251354 w 2542233"/>
                    <a:gd name="connsiteY34" fmla="*/ 2778107 h 3625364"/>
                    <a:gd name="connsiteX35" fmla="*/ 2187346 w 2542233"/>
                    <a:gd name="connsiteY35" fmla="*/ 2783393 h 3625364"/>
                    <a:gd name="connsiteX36" fmla="*/ 2140299 w 2542233"/>
                    <a:gd name="connsiteY36" fmla="*/ 2937835 h 3625364"/>
                    <a:gd name="connsiteX37" fmla="*/ 2141344 w 2542233"/>
                    <a:gd name="connsiteY37" fmla="*/ 3028793 h 3625364"/>
                    <a:gd name="connsiteX38" fmla="*/ 2252399 w 2542233"/>
                    <a:gd name="connsiteY38" fmla="*/ 3017177 h 3625364"/>
                    <a:gd name="connsiteX39" fmla="*/ 2200589 w 2542233"/>
                    <a:gd name="connsiteY39" fmla="*/ 3279479 h 3625364"/>
                    <a:gd name="connsiteX40" fmla="*/ 1975808 w 2542233"/>
                    <a:gd name="connsiteY40" fmla="*/ 3279479 h 3625364"/>
                    <a:gd name="connsiteX41" fmla="*/ 2030813 w 2542233"/>
                    <a:gd name="connsiteY41" fmla="*/ 3615837 h 3625364"/>
                    <a:gd name="connsiteX42" fmla="*/ 1605064 w 2542233"/>
                    <a:gd name="connsiteY42" fmla="*/ 3625364 h 3625364"/>
                    <a:gd name="connsiteX43" fmla="*/ 1610350 w 2542233"/>
                    <a:gd name="connsiteY43" fmla="*/ 3289528 h 3625364"/>
                    <a:gd name="connsiteX44" fmla="*/ 1272424 w 2542233"/>
                    <a:gd name="connsiteY44" fmla="*/ 3279479 h 3625364"/>
                    <a:gd name="connsiteX45" fmla="*/ 1288281 w 2542233"/>
                    <a:gd name="connsiteY45" fmla="*/ 3124514 h 3625364"/>
                    <a:gd name="connsiteX46" fmla="*/ 1205802 w 2542233"/>
                    <a:gd name="connsiteY46" fmla="*/ 3108657 h 3625364"/>
                    <a:gd name="connsiteX47" fmla="*/ 1185705 w 2542233"/>
                    <a:gd name="connsiteY47" fmla="*/ 3098609 h 3625364"/>
                    <a:gd name="connsiteX48" fmla="*/ 1073606 w 2542233"/>
                    <a:gd name="connsiteY48" fmla="*/ 3244048 h 3625364"/>
                    <a:gd name="connsiteX49" fmla="*/ 381256 w 2542233"/>
                    <a:gd name="connsiteY49" fmla="*/ 2608330 h 3625364"/>
                    <a:gd name="connsiteX50" fmla="*/ 0 w 2542233"/>
                    <a:gd name="connsiteY50" fmla="*/ 2375128 h 3625364"/>
                    <a:gd name="connsiteX51" fmla="*/ 328924 w 2542233"/>
                    <a:gd name="connsiteY51" fmla="*/ 2376173 h 3625364"/>
                    <a:gd name="connsiteX52" fmla="*/ 344781 w 2542233"/>
                    <a:gd name="connsiteY52" fmla="*/ 2280453 h 3625364"/>
                    <a:gd name="connsiteX53" fmla="*/ 674807 w 2542233"/>
                    <a:gd name="connsiteY53" fmla="*/ 2284692 h 3625364"/>
                    <a:gd name="connsiteX54" fmla="*/ 669521 w 2542233"/>
                    <a:gd name="connsiteY54" fmla="*/ 1943571 h 3625364"/>
                    <a:gd name="connsiteX55" fmla="*/ 741429 w 2542233"/>
                    <a:gd name="connsiteY55" fmla="*/ 1928238 h 3625364"/>
                    <a:gd name="connsiteX56" fmla="*/ 512466 w 2542233"/>
                    <a:gd name="connsiteY56" fmla="*/ 1470776 h 3625364"/>
                    <a:gd name="connsiteX57" fmla="*/ 334210 w 2542233"/>
                    <a:gd name="connsiteY57" fmla="*/ 1239664 h 3625364"/>
                    <a:gd name="connsiteX58" fmla="*/ 123194 w 2542233"/>
                    <a:gd name="connsiteY58" fmla="*/ 757866 h 3625364"/>
                    <a:gd name="connsiteX59" fmla="*/ 63949 w 2542233"/>
                    <a:gd name="connsiteY59" fmla="*/ 581759 h 3625364"/>
                    <a:gd name="connsiteX0" fmla="*/ 63949 w 2542233"/>
                    <a:gd name="connsiteY0" fmla="*/ 581759 h 3625364"/>
                    <a:gd name="connsiteX1" fmla="*/ 974690 w 2542233"/>
                    <a:gd name="connsiteY1" fmla="*/ 566424 h 3625364"/>
                    <a:gd name="connsiteX2" fmla="*/ 984738 w 2542233"/>
                    <a:gd name="connsiteY2" fmla="*/ 245922 h 3625364"/>
                    <a:gd name="connsiteX3" fmla="*/ 1247564 w 2542233"/>
                    <a:gd name="connsiteY3" fmla="*/ 256493 h 3625364"/>
                    <a:gd name="connsiteX4" fmla="*/ 1236992 w 2542233"/>
                    <a:gd name="connsiteY4" fmla="*/ 326309 h 3625364"/>
                    <a:gd name="connsiteX5" fmla="*/ 1145512 w 2542233"/>
                    <a:gd name="connsiteY5" fmla="*/ 315216 h 3625364"/>
                    <a:gd name="connsiteX6" fmla="*/ 1151321 w 2542233"/>
                    <a:gd name="connsiteY6" fmla="*/ 420984 h 3625364"/>
                    <a:gd name="connsiteX7" fmla="*/ 1327428 w 2542233"/>
                    <a:gd name="connsiteY7" fmla="*/ 426271 h 3625364"/>
                    <a:gd name="connsiteX8" fmla="*/ 1322143 w 2542233"/>
                    <a:gd name="connsiteY8" fmla="*/ 582804 h 3625364"/>
                    <a:gd name="connsiteX9" fmla="*/ 985784 w 2542233"/>
                    <a:gd name="connsiteY9" fmla="*/ 597092 h 3625364"/>
                    <a:gd name="connsiteX10" fmla="*/ 1001641 w 2542233"/>
                    <a:gd name="connsiteY10" fmla="*/ 1427387 h 3625364"/>
                    <a:gd name="connsiteX11" fmla="*/ 1086267 w 2542233"/>
                    <a:gd name="connsiteY11" fmla="*/ 1435868 h 3625364"/>
                    <a:gd name="connsiteX12" fmla="*/ 1097362 w 2542233"/>
                    <a:gd name="connsiteY12" fmla="*/ 1597164 h 3625364"/>
                    <a:gd name="connsiteX13" fmla="*/ 990547 w 2542233"/>
                    <a:gd name="connsiteY13" fmla="*/ 1591356 h 3625364"/>
                    <a:gd name="connsiteX14" fmla="*/ 1004835 w 2542233"/>
                    <a:gd name="connsiteY14" fmla="*/ 2274644 h 3625364"/>
                    <a:gd name="connsiteX15" fmla="*/ 1818752 w 2542233"/>
                    <a:gd name="connsiteY15" fmla="*/ 2274644 h 3625364"/>
                    <a:gd name="connsiteX16" fmla="*/ 1453294 w 2542233"/>
                    <a:gd name="connsiteY16" fmla="*/ 20619 h 3625364"/>
                    <a:gd name="connsiteX17" fmla="*/ 1579160 w 2542233"/>
                    <a:gd name="connsiteY17" fmla="*/ 0 h 3625364"/>
                    <a:gd name="connsiteX18" fmla="*/ 1685451 w 2542233"/>
                    <a:gd name="connsiteY18" fmla="*/ 41238 h 3625364"/>
                    <a:gd name="connsiteX19" fmla="*/ 1745741 w 2542233"/>
                    <a:gd name="connsiteY19" fmla="*/ 10571 h 3625364"/>
                    <a:gd name="connsiteX20" fmla="*/ 1858945 w 2542233"/>
                    <a:gd name="connsiteY20" fmla="*/ 747295 h 3625364"/>
                    <a:gd name="connsiteX21" fmla="*/ 1899138 w 2542233"/>
                    <a:gd name="connsiteY21" fmla="*/ 777440 h 3625364"/>
                    <a:gd name="connsiteX22" fmla="*/ 1990620 w 2542233"/>
                    <a:gd name="connsiteY22" fmla="*/ 999026 h 3625364"/>
                    <a:gd name="connsiteX23" fmla="*/ 1929283 w 2542233"/>
                    <a:gd name="connsiteY23" fmla="*/ 1098987 h 3625364"/>
                    <a:gd name="connsiteX24" fmla="*/ 2227016 w 2542233"/>
                    <a:gd name="connsiteY24" fmla="*/ 1164562 h 3625364"/>
                    <a:gd name="connsiteX25" fmla="*/ 2191586 w 2542233"/>
                    <a:gd name="connsiteY25" fmla="*/ 1315288 h 3625364"/>
                    <a:gd name="connsiteX26" fmla="*/ 2291024 w 2542233"/>
                    <a:gd name="connsiteY26" fmla="*/ 1500921 h 3625364"/>
                    <a:gd name="connsiteX27" fmla="*/ 2201634 w 2542233"/>
                    <a:gd name="connsiteY27" fmla="*/ 1581308 h 3625364"/>
                    <a:gd name="connsiteX28" fmla="*/ 2292069 w 2542233"/>
                    <a:gd name="connsiteY28" fmla="*/ 1792323 h 3625364"/>
                    <a:gd name="connsiteX29" fmla="*/ 2411604 w 2542233"/>
                    <a:gd name="connsiteY29" fmla="*/ 1762178 h 3625364"/>
                    <a:gd name="connsiteX30" fmla="*/ 2542233 w 2542233"/>
                    <a:gd name="connsiteY30" fmla="*/ 1963145 h 3625364"/>
                    <a:gd name="connsiteX31" fmla="*/ 2401556 w 2542233"/>
                    <a:gd name="connsiteY31" fmla="*/ 2033484 h 3625364"/>
                    <a:gd name="connsiteX32" fmla="*/ 2268313 w 2542233"/>
                    <a:gd name="connsiteY32" fmla="*/ 1849187 h 3625364"/>
                    <a:gd name="connsiteX33" fmla="*/ 2007636 w 2542233"/>
                    <a:gd name="connsiteY33" fmla="*/ 1817471 h 3625364"/>
                    <a:gd name="connsiteX34" fmla="*/ 2251354 w 2542233"/>
                    <a:gd name="connsiteY34" fmla="*/ 2778107 h 3625364"/>
                    <a:gd name="connsiteX35" fmla="*/ 2187346 w 2542233"/>
                    <a:gd name="connsiteY35" fmla="*/ 2783393 h 3625364"/>
                    <a:gd name="connsiteX36" fmla="*/ 2140299 w 2542233"/>
                    <a:gd name="connsiteY36" fmla="*/ 2937835 h 3625364"/>
                    <a:gd name="connsiteX37" fmla="*/ 2141344 w 2542233"/>
                    <a:gd name="connsiteY37" fmla="*/ 3028793 h 3625364"/>
                    <a:gd name="connsiteX38" fmla="*/ 2252399 w 2542233"/>
                    <a:gd name="connsiteY38" fmla="*/ 3017177 h 3625364"/>
                    <a:gd name="connsiteX39" fmla="*/ 2200589 w 2542233"/>
                    <a:gd name="connsiteY39" fmla="*/ 3279479 h 3625364"/>
                    <a:gd name="connsiteX40" fmla="*/ 1975808 w 2542233"/>
                    <a:gd name="connsiteY40" fmla="*/ 3279479 h 3625364"/>
                    <a:gd name="connsiteX41" fmla="*/ 2030813 w 2542233"/>
                    <a:gd name="connsiteY41" fmla="*/ 3615837 h 3625364"/>
                    <a:gd name="connsiteX42" fmla="*/ 1605064 w 2542233"/>
                    <a:gd name="connsiteY42" fmla="*/ 3625364 h 3625364"/>
                    <a:gd name="connsiteX43" fmla="*/ 1610350 w 2542233"/>
                    <a:gd name="connsiteY43" fmla="*/ 3289528 h 3625364"/>
                    <a:gd name="connsiteX44" fmla="*/ 1272424 w 2542233"/>
                    <a:gd name="connsiteY44" fmla="*/ 3279479 h 3625364"/>
                    <a:gd name="connsiteX45" fmla="*/ 1288281 w 2542233"/>
                    <a:gd name="connsiteY45" fmla="*/ 3124514 h 3625364"/>
                    <a:gd name="connsiteX46" fmla="*/ 1205802 w 2542233"/>
                    <a:gd name="connsiteY46" fmla="*/ 3108657 h 3625364"/>
                    <a:gd name="connsiteX47" fmla="*/ 1185705 w 2542233"/>
                    <a:gd name="connsiteY47" fmla="*/ 3098609 h 3625364"/>
                    <a:gd name="connsiteX48" fmla="*/ 1073606 w 2542233"/>
                    <a:gd name="connsiteY48" fmla="*/ 3244048 h 3625364"/>
                    <a:gd name="connsiteX49" fmla="*/ 381256 w 2542233"/>
                    <a:gd name="connsiteY49" fmla="*/ 2608330 h 3625364"/>
                    <a:gd name="connsiteX50" fmla="*/ 0 w 2542233"/>
                    <a:gd name="connsiteY50" fmla="*/ 2375128 h 3625364"/>
                    <a:gd name="connsiteX51" fmla="*/ 328924 w 2542233"/>
                    <a:gd name="connsiteY51" fmla="*/ 2376173 h 3625364"/>
                    <a:gd name="connsiteX52" fmla="*/ 344781 w 2542233"/>
                    <a:gd name="connsiteY52" fmla="*/ 2280453 h 3625364"/>
                    <a:gd name="connsiteX53" fmla="*/ 674807 w 2542233"/>
                    <a:gd name="connsiteY53" fmla="*/ 2284692 h 3625364"/>
                    <a:gd name="connsiteX54" fmla="*/ 669521 w 2542233"/>
                    <a:gd name="connsiteY54" fmla="*/ 1943571 h 3625364"/>
                    <a:gd name="connsiteX55" fmla="*/ 741429 w 2542233"/>
                    <a:gd name="connsiteY55" fmla="*/ 1928238 h 3625364"/>
                    <a:gd name="connsiteX56" fmla="*/ 512466 w 2542233"/>
                    <a:gd name="connsiteY56" fmla="*/ 1470776 h 3625364"/>
                    <a:gd name="connsiteX57" fmla="*/ 334210 w 2542233"/>
                    <a:gd name="connsiteY57" fmla="*/ 1239664 h 3625364"/>
                    <a:gd name="connsiteX58" fmla="*/ 123194 w 2542233"/>
                    <a:gd name="connsiteY58" fmla="*/ 757866 h 3625364"/>
                    <a:gd name="connsiteX59" fmla="*/ 63949 w 2542233"/>
                    <a:gd name="connsiteY59" fmla="*/ 581759 h 3625364"/>
                    <a:gd name="connsiteX0" fmla="*/ 63949 w 2542233"/>
                    <a:gd name="connsiteY0" fmla="*/ 581759 h 3625364"/>
                    <a:gd name="connsiteX1" fmla="*/ 974690 w 2542233"/>
                    <a:gd name="connsiteY1" fmla="*/ 566424 h 3625364"/>
                    <a:gd name="connsiteX2" fmla="*/ 984738 w 2542233"/>
                    <a:gd name="connsiteY2" fmla="*/ 245922 h 3625364"/>
                    <a:gd name="connsiteX3" fmla="*/ 1247564 w 2542233"/>
                    <a:gd name="connsiteY3" fmla="*/ 256493 h 3625364"/>
                    <a:gd name="connsiteX4" fmla="*/ 1236992 w 2542233"/>
                    <a:gd name="connsiteY4" fmla="*/ 326309 h 3625364"/>
                    <a:gd name="connsiteX5" fmla="*/ 1145512 w 2542233"/>
                    <a:gd name="connsiteY5" fmla="*/ 315216 h 3625364"/>
                    <a:gd name="connsiteX6" fmla="*/ 1151321 w 2542233"/>
                    <a:gd name="connsiteY6" fmla="*/ 420984 h 3625364"/>
                    <a:gd name="connsiteX7" fmla="*/ 1327428 w 2542233"/>
                    <a:gd name="connsiteY7" fmla="*/ 426271 h 3625364"/>
                    <a:gd name="connsiteX8" fmla="*/ 1322143 w 2542233"/>
                    <a:gd name="connsiteY8" fmla="*/ 582804 h 3625364"/>
                    <a:gd name="connsiteX9" fmla="*/ 985784 w 2542233"/>
                    <a:gd name="connsiteY9" fmla="*/ 597092 h 3625364"/>
                    <a:gd name="connsiteX10" fmla="*/ 1001641 w 2542233"/>
                    <a:gd name="connsiteY10" fmla="*/ 1427387 h 3625364"/>
                    <a:gd name="connsiteX11" fmla="*/ 1086267 w 2542233"/>
                    <a:gd name="connsiteY11" fmla="*/ 1435868 h 3625364"/>
                    <a:gd name="connsiteX12" fmla="*/ 1097362 w 2542233"/>
                    <a:gd name="connsiteY12" fmla="*/ 1597164 h 3625364"/>
                    <a:gd name="connsiteX13" fmla="*/ 990547 w 2542233"/>
                    <a:gd name="connsiteY13" fmla="*/ 1591356 h 3625364"/>
                    <a:gd name="connsiteX14" fmla="*/ 1004835 w 2542233"/>
                    <a:gd name="connsiteY14" fmla="*/ 2274644 h 3625364"/>
                    <a:gd name="connsiteX15" fmla="*/ 1818752 w 2542233"/>
                    <a:gd name="connsiteY15" fmla="*/ 2274644 h 3625364"/>
                    <a:gd name="connsiteX16" fmla="*/ 1453294 w 2542233"/>
                    <a:gd name="connsiteY16" fmla="*/ 20619 h 3625364"/>
                    <a:gd name="connsiteX17" fmla="*/ 1579160 w 2542233"/>
                    <a:gd name="connsiteY17" fmla="*/ 0 h 3625364"/>
                    <a:gd name="connsiteX18" fmla="*/ 1685451 w 2542233"/>
                    <a:gd name="connsiteY18" fmla="*/ 41238 h 3625364"/>
                    <a:gd name="connsiteX19" fmla="*/ 1745741 w 2542233"/>
                    <a:gd name="connsiteY19" fmla="*/ 10571 h 3625364"/>
                    <a:gd name="connsiteX20" fmla="*/ 1858945 w 2542233"/>
                    <a:gd name="connsiteY20" fmla="*/ 747295 h 3625364"/>
                    <a:gd name="connsiteX21" fmla="*/ 1899138 w 2542233"/>
                    <a:gd name="connsiteY21" fmla="*/ 777440 h 3625364"/>
                    <a:gd name="connsiteX22" fmla="*/ 1990620 w 2542233"/>
                    <a:gd name="connsiteY22" fmla="*/ 999026 h 3625364"/>
                    <a:gd name="connsiteX23" fmla="*/ 1929283 w 2542233"/>
                    <a:gd name="connsiteY23" fmla="*/ 1098987 h 3625364"/>
                    <a:gd name="connsiteX24" fmla="*/ 2227016 w 2542233"/>
                    <a:gd name="connsiteY24" fmla="*/ 1164562 h 3625364"/>
                    <a:gd name="connsiteX25" fmla="*/ 2191586 w 2542233"/>
                    <a:gd name="connsiteY25" fmla="*/ 1315288 h 3625364"/>
                    <a:gd name="connsiteX26" fmla="*/ 2291024 w 2542233"/>
                    <a:gd name="connsiteY26" fmla="*/ 1500921 h 3625364"/>
                    <a:gd name="connsiteX27" fmla="*/ 2201634 w 2542233"/>
                    <a:gd name="connsiteY27" fmla="*/ 1581308 h 3625364"/>
                    <a:gd name="connsiteX28" fmla="*/ 2292069 w 2542233"/>
                    <a:gd name="connsiteY28" fmla="*/ 1792323 h 3625364"/>
                    <a:gd name="connsiteX29" fmla="*/ 2411604 w 2542233"/>
                    <a:gd name="connsiteY29" fmla="*/ 1762178 h 3625364"/>
                    <a:gd name="connsiteX30" fmla="*/ 2542233 w 2542233"/>
                    <a:gd name="connsiteY30" fmla="*/ 1963145 h 3625364"/>
                    <a:gd name="connsiteX31" fmla="*/ 2258847 w 2542233"/>
                    <a:gd name="connsiteY31" fmla="*/ 1811491 h 3625364"/>
                    <a:gd name="connsiteX32" fmla="*/ 2268313 w 2542233"/>
                    <a:gd name="connsiteY32" fmla="*/ 1849187 h 3625364"/>
                    <a:gd name="connsiteX33" fmla="*/ 2007636 w 2542233"/>
                    <a:gd name="connsiteY33" fmla="*/ 1817471 h 3625364"/>
                    <a:gd name="connsiteX34" fmla="*/ 2251354 w 2542233"/>
                    <a:gd name="connsiteY34" fmla="*/ 2778107 h 3625364"/>
                    <a:gd name="connsiteX35" fmla="*/ 2187346 w 2542233"/>
                    <a:gd name="connsiteY35" fmla="*/ 2783393 h 3625364"/>
                    <a:gd name="connsiteX36" fmla="*/ 2140299 w 2542233"/>
                    <a:gd name="connsiteY36" fmla="*/ 2937835 h 3625364"/>
                    <a:gd name="connsiteX37" fmla="*/ 2141344 w 2542233"/>
                    <a:gd name="connsiteY37" fmla="*/ 3028793 h 3625364"/>
                    <a:gd name="connsiteX38" fmla="*/ 2252399 w 2542233"/>
                    <a:gd name="connsiteY38" fmla="*/ 3017177 h 3625364"/>
                    <a:gd name="connsiteX39" fmla="*/ 2200589 w 2542233"/>
                    <a:gd name="connsiteY39" fmla="*/ 3279479 h 3625364"/>
                    <a:gd name="connsiteX40" fmla="*/ 1975808 w 2542233"/>
                    <a:gd name="connsiteY40" fmla="*/ 3279479 h 3625364"/>
                    <a:gd name="connsiteX41" fmla="*/ 2030813 w 2542233"/>
                    <a:gd name="connsiteY41" fmla="*/ 3615837 h 3625364"/>
                    <a:gd name="connsiteX42" fmla="*/ 1605064 w 2542233"/>
                    <a:gd name="connsiteY42" fmla="*/ 3625364 h 3625364"/>
                    <a:gd name="connsiteX43" fmla="*/ 1610350 w 2542233"/>
                    <a:gd name="connsiteY43" fmla="*/ 3289528 h 3625364"/>
                    <a:gd name="connsiteX44" fmla="*/ 1272424 w 2542233"/>
                    <a:gd name="connsiteY44" fmla="*/ 3279479 h 3625364"/>
                    <a:gd name="connsiteX45" fmla="*/ 1288281 w 2542233"/>
                    <a:gd name="connsiteY45" fmla="*/ 3124514 h 3625364"/>
                    <a:gd name="connsiteX46" fmla="*/ 1205802 w 2542233"/>
                    <a:gd name="connsiteY46" fmla="*/ 3108657 h 3625364"/>
                    <a:gd name="connsiteX47" fmla="*/ 1185705 w 2542233"/>
                    <a:gd name="connsiteY47" fmla="*/ 3098609 h 3625364"/>
                    <a:gd name="connsiteX48" fmla="*/ 1073606 w 2542233"/>
                    <a:gd name="connsiteY48" fmla="*/ 3244048 h 3625364"/>
                    <a:gd name="connsiteX49" fmla="*/ 381256 w 2542233"/>
                    <a:gd name="connsiteY49" fmla="*/ 2608330 h 3625364"/>
                    <a:gd name="connsiteX50" fmla="*/ 0 w 2542233"/>
                    <a:gd name="connsiteY50" fmla="*/ 2375128 h 3625364"/>
                    <a:gd name="connsiteX51" fmla="*/ 328924 w 2542233"/>
                    <a:gd name="connsiteY51" fmla="*/ 2376173 h 3625364"/>
                    <a:gd name="connsiteX52" fmla="*/ 344781 w 2542233"/>
                    <a:gd name="connsiteY52" fmla="*/ 2280453 h 3625364"/>
                    <a:gd name="connsiteX53" fmla="*/ 674807 w 2542233"/>
                    <a:gd name="connsiteY53" fmla="*/ 2284692 h 3625364"/>
                    <a:gd name="connsiteX54" fmla="*/ 669521 w 2542233"/>
                    <a:gd name="connsiteY54" fmla="*/ 1943571 h 3625364"/>
                    <a:gd name="connsiteX55" fmla="*/ 741429 w 2542233"/>
                    <a:gd name="connsiteY55" fmla="*/ 1928238 h 3625364"/>
                    <a:gd name="connsiteX56" fmla="*/ 512466 w 2542233"/>
                    <a:gd name="connsiteY56" fmla="*/ 1470776 h 3625364"/>
                    <a:gd name="connsiteX57" fmla="*/ 334210 w 2542233"/>
                    <a:gd name="connsiteY57" fmla="*/ 1239664 h 3625364"/>
                    <a:gd name="connsiteX58" fmla="*/ 123194 w 2542233"/>
                    <a:gd name="connsiteY58" fmla="*/ 757866 h 3625364"/>
                    <a:gd name="connsiteX59" fmla="*/ 63949 w 2542233"/>
                    <a:gd name="connsiteY59" fmla="*/ 581759 h 3625364"/>
                    <a:gd name="connsiteX0" fmla="*/ 63949 w 2411604"/>
                    <a:gd name="connsiteY0" fmla="*/ 581759 h 3625364"/>
                    <a:gd name="connsiteX1" fmla="*/ 974690 w 2411604"/>
                    <a:gd name="connsiteY1" fmla="*/ 566424 h 3625364"/>
                    <a:gd name="connsiteX2" fmla="*/ 984738 w 2411604"/>
                    <a:gd name="connsiteY2" fmla="*/ 245922 h 3625364"/>
                    <a:gd name="connsiteX3" fmla="*/ 1247564 w 2411604"/>
                    <a:gd name="connsiteY3" fmla="*/ 256493 h 3625364"/>
                    <a:gd name="connsiteX4" fmla="*/ 1236992 w 2411604"/>
                    <a:gd name="connsiteY4" fmla="*/ 326309 h 3625364"/>
                    <a:gd name="connsiteX5" fmla="*/ 1145512 w 2411604"/>
                    <a:gd name="connsiteY5" fmla="*/ 315216 h 3625364"/>
                    <a:gd name="connsiteX6" fmla="*/ 1151321 w 2411604"/>
                    <a:gd name="connsiteY6" fmla="*/ 420984 h 3625364"/>
                    <a:gd name="connsiteX7" fmla="*/ 1327428 w 2411604"/>
                    <a:gd name="connsiteY7" fmla="*/ 426271 h 3625364"/>
                    <a:gd name="connsiteX8" fmla="*/ 1322143 w 2411604"/>
                    <a:gd name="connsiteY8" fmla="*/ 582804 h 3625364"/>
                    <a:gd name="connsiteX9" fmla="*/ 985784 w 2411604"/>
                    <a:gd name="connsiteY9" fmla="*/ 597092 h 3625364"/>
                    <a:gd name="connsiteX10" fmla="*/ 1001641 w 2411604"/>
                    <a:gd name="connsiteY10" fmla="*/ 1427387 h 3625364"/>
                    <a:gd name="connsiteX11" fmla="*/ 1086267 w 2411604"/>
                    <a:gd name="connsiteY11" fmla="*/ 1435868 h 3625364"/>
                    <a:gd name="connsiteX12" fmla="*/ 1097362 w 2411604"/>
                    <a:gd name="connsiteY12" fmla="*/ 1597164 h 3625364"/>
                    <a:gd name="connsiteX13" fmla="*/ 990547 w 2411604"/>
                    <a:gd name="connsiteY13" fmla="*/ 1591356 h 3625364"/>
                    <a:gd name="connsiteX14" fmla="*/ 1004835 w 2411604"/>
                    <a:gd name="connsiteY14" fmla="*/ 2274644 h 3625364"/>
                    <a:gd name="connsiteX15" fmla="*/ 1818752 w 2411604"/>
                    <a:gd name="connsiteY15" fmla="*/ 2274644 h 3625364"/>
                    <a:gd name="connsiteX16" fmla="*/ 1453294 w 2411604"/>
                    <a:gd name="connsiteY16" fmla="*/ 20619 h 3625364"/>
                    <a:gd name="connsiteX17" fmla="*/ 1579160 w 2411604"/>
                    <a:gd name="connsiteY17" fmla="*/ 0 h 3625364"/>
                    <a:gd name="connsiteX18" fmla="*/ 1685451 w 2411604"/>
                    <a:gd name="connsiteY18" fmla="*/ 41238 h 3625364"/>
                    <a:gd name="connsiteX19" fmla="*/ 1745741 w 2411604"/>
                    <a:gd name="connsiteY19" fmla="*/ 10571 h 3625364"/>
                    <a:gd name="connsiteX20" fmla="*/ 1858945 w 2411604"/>
                    <a:gd name="connsiteY20" fmla="*/ 747295 h 3625364"/>
                    <a:gd name="connsiteX21" fmla="*/ 1899138 w 2411604"/>
                    <a:gd name="connsiteY21" fmla="*/ 777440 h 3625364"/>
                    <a:gd name="connsiteX22" fmla="*/ 1990620 w 2411604"/>
                    <a:gd name="connsiteY22" fmla="*/ 999026 h 3625364"/>
                    <a:gd name="connsiteX23" fmla="*/ 1929283 w 2411604"/>
                    <a:gd name="connsiteY23" fmla="*/ 1098987 h 3625364"/>
                    <a:gd name="connsiteX24" fmla="*/ 2227016 w 2411604"/>
                    <a:gd name="connsiteY24" fmla="*/ 1164562 h 3625364"/>
                    <a:gd name="connsiteX25" fmla="*/ 2191586 w 2411604"/>
                    <a:gd name="connsiteY25" fmla="*/ 1315288 h 3625364"/>
                    <a:gd name="connsiteX26" fmla="*/ 2291024 w 2411604"/>
                    <a:gd name="connsiteY26" fmla="*/ 1500921 h 3625364"/>
                    <a:gd name="connsiteX27" fmla="*/ 2201634 w 2411604"/>
                    <a:gd name="connsiteY27" fmla="*/ 1581308 h 3625364"/>
                    <a:gd name="connsiteX28" fmla="*/ 2292069 w 2411604"/>
                    <a:gd name="connsiteY28" fmla="*/ 1792323 h 3625364"/>
                    <a:gd name="connsiteX29" fmla="*/ 2411604 w 2411604"/>
                    <a:gd name="connsiteY29" fmla="*/ 1762178 h 3625364"/>
                    <a:gd name="connsiteX30" fmla="*/ 2262099 w 2411604"/>
                    <a:gd name="connsiteY30" fmla="*/ 1804579 h 3625364"/>
                    <a:gd name="connsiteX31" fmla="*/ 2258847 w 2411604"/>
                    <a:gd name="connsiteY31" fmla="*/ 1811491 h 3625364"/>
                    <a:gd name="connsiteX32" fmla="*/ 2268313 w 2411604"/>
                    <a:gd name="connsiteY32" fmla="*/ 1849187 h 3625364"/>
                    <a:gd name="connsiteX33" fmla="*/ 2007636 w 2411604"/>
                    <a:gd name="connsiteY33" fmla="*/ 1817471 h 3625364"/>
                    <a:gd name="connsiteX34" fmla="*/ 2251354 w 2411604"/>
                    <a:gd name="connsiteY34" fmla="*/ 2778107 h 3625364"/>
                    <a:gd name="connsiteX35" fmla="*/ 2187346 w 2411604"/>
                    <a:gd name="connsiteY35" fmla="*/ 2783393 h 3625364"/>
                    <a:gd name="connsiteX36" fmla="*/ 2140299 w 2411604"/>
                    <a:gd name="connsiteY36" fmla="*/ 2937835 h 3625364"/>
                    <a:gd name="connsiteX37" fmla="*/ 2141344 w 2411604"/>
                    <a:gd name="connsiteY37" fmla="*/ 3028793 h 3625364"/>
                    <a:gd name="connsiteX38" fmla="*/ 2252399 w 2411604"/>
                    <a:gd name="connsiteY38" fmla="*/ 3017177 h 3625364"/>
                    <a:gd name="connsiteX39" fmla="*/ 2200589 w 2411604"/>
                    <a:gd name="connsiteY39" fmla="*/ 3279479 h 3625364"/>
                    <a:gd name="connsiteX40" fmla="*/ 1975808 w 2411604"/>
                    <a:gd name="connsiteY40" fmla="*/ 3279479 h 3625364"/>
                    <a:gd name="connsiteX41" fmla="*/ 2030813 w 2411604"/>
                    <a:gd name="connsiteY41" fmla="*/ 3615837 h 3625364"/>
                    <a:gd name="connsiteX42" fmla="*/ 1605064 w 2411604"/>
                    <a:gd name="connsiteY42" fmla="*/ 3625364 h 3625364"/>
                    <a:gd name="connsiteX43" fmla="*/ 1610350 w 2411604"/>
                    <a:gd name="connsiteY43" fmla="*/ 3289528 h 3625364"/>
                    <a:gd name="connsiteX44" fmla="*/ 1272424 w 2411604"/>
                    <a:gd name="connsiteY44" fmla="*/ 3279479 h 3625364"/>
                    <a:gd name="connsiteX45" fmla="*/ 1288281 w 2411604"/>
                    <a:gd name="connsiteY45" fmla="*/ 3124514 h 3625364"/>
                    <a:gd name="connsiteX46" fmla="*/ 1205802 w 2411604"/>
                    <a:gd name="connsiteY46" fmla="*/ 3108657 h 3625364"/>
                    <a:gd name="connsiteX47" fmla="*/ 1185705 w 2411604"/>
                    <a:gd name="connsiteY47" fmla="*/ 3098609 h 3625364"/>
                    <a:gd name="connsiteX48" fmla="*/ 1073606 w 2411604"/>
                    <a:gd name="connsiteY48" fmla="*/ 3244048 h 3625364"/>
                    <a:gd name="connsiteX49" fmla="*/ 381256 w 2411604"/>
                    <a:gd name="connsiteY49" fmla="*/ 2608330 h 3625364"/>
                    <a:gd name="connsiteX50" fmla="*/ 0 w 2411604"/>
                    <a:gd name="connsiteY50" fmla="*/ 2375128 h 3625364"/>
                    <a:gd name="connsiteX51" fmla="*/ 328924 w 2411604"/>
                    <a:gd name="connsiteY51" fmla="*/ 2376173 h 3625364"/>
                    <a:gd name="connsiteX52" fmla="*/ 344781 w 2411604"/>
                    <a:gd name="connsiteY52" fmla="*/ 2280453 h 3625364"/>
                    <a:gd name="connsiteX53" fmla="*/ 674807 w 2411604"/>
                    <a:gd name="connsiteY53" fmla="*/ 2284692 h 3625364"/>
                    <a:gd name="connsiteX54" fmla="*/ 669521 w 2411604"/>
                    <a:gd name="connsiteY54" fmla="*/ 1943571 h 3625364"/>
                    <a:gd name="connsiteX55" fmla="*/ 741429 w 2411604"/>
                    <a:gd name="connsiteY55" fmla="*/ 1928238 h 3625364"/>
                    <a:gd name="connsiteX56" fmla="*/ 512466 w 2411604"/>
                    <a:gd name="connsiteY56" fmla="*/ 1470776 h 3625364"/>
                    <a:gd name="connsiteX57" fmla="*/ 334210 w 2411604"/>
                    <a:gd name="connsiteY57" fmla="*/ 1239664 h 3625364"/>
                    <a:gd name="connsiteX58" fmla="*/ 123194 w 2411604"/>
                    <a:gd name="connsiteY58" fmla="*/ 757866 h 3625364"/>
                    <a:gd name="connsiteX59" fmla="*/ 63949 w 2411604"/>
                    <a:gd name="connsiteY59" fmla="*/ 581759 h 3625364"/>
                    <a:gd name="connsiteX0" fmla="*/ 63949 w 2310483"/>
                    <a:gd name="connsiteY0" fmla="*/ 581759 h 3625364"/>
                    <a:gd name="connsiteX1" fmla="*/ 974690 w 2310483"/>
                    <a:gd name="connsiteY1" fmla="*/ 566424 h 3625364"/>
                    <a:gd name="connsiteX2" fmla="*/ 984738 w 2310483"/>
                    <a:gd name="connsiteY2" fmla="*/ 245922 h 3625364"/>
                    <a:gd name="connsiteX3" fmla="*/ 1247564 w 2310483"/>
                    <a:gd name="connsiteY3" fmla="*/ 256493 h 3625364"/>
                    <a:gd name="connsiteX4" fmla="*/ 1236992 w 2310483"/>
                    <a:gd name="connsiteY4" fmla="*/ 326309 h 3625364"/>
                    <a:gd name="connsiteX5" fmla="*/ 1145512 w 2310483"/>
                    <a:gd name="connsiteY5" fmla="*/ 315216 h 3625364"/>
                    <a:gd name="connsiteX6" fmla="*/ 1151321 w 2310483"/>
                    <a:gd name="connsiteY6" fmla="*/ 420984 h 3625364"/>
                    <a:gd name="connsiteX7" fmla="*/ 1327428 w 2310483"/>
                    <a:gd name="connsiteY7" fmla="*/ 426271 h 3625364"/>
                    <a:gd name="connsiteX8" fmla="*/ 1322143 w 2310483"/>
                    <a:gd name="connsiteY8" fmla="*/ 582804 h 3625364"/>
                    <a:gd name="connsiteX9" fmla="*/ 985784 w 2310483"/>
                    <a:gd name="connsiteY9" fmla="*/ 597092 h 3625364"/>
                    <a:gd name="connsiteX10" fmla="*/ 1001641 w 2310483"/>
                    <a:gd name="connsiteY10" fmla="*/ 1427387 h 3625364"/>
                    <a:gd name="connsiteX11" fmla="*/ 1086267 w 2310483"/>
                    <a:gd name="connsiteY11" fmla="*/ 1435868 h 3625364"/>
                    <a:gd name="connsiteX12" fmla="*/ 1097362 w 2310483"/>
                    <a:gd name="connsiteY12" fmla="*/ 1597164 h 3625364"/>
                    <a:gd name="connsiteX13" fmla="*/ 990547 w 2310483"/>
                    <a:gd name="connsiteY13" fmla="*/ 1591356 h 3625364"/>
                    <a:gd name="connsiteX14" fmla="*/ 1004835 w 2310483"/>
                    <a:gd name="connsiteY14" fmla="*/ 2274644 h 3625364"/>
                    <a:gd name="connsiteX15" fmla="*/ 1818752 w 2310483"/>
                    <a:gd name="connsiteY15" fmla="*/ 2274644 h 3625364"/>
                    <a:gd name="connsiteX16" fmla="*/ 1453294 w 2310483"/>
                    <a:gd name="connsiteY16" fmla="*/ 20619 h 3625364"/>
                    <a:gd name="connsiteX17" fmla="*/ 1579160 w 2310483"/>
                    <a:gd name="connsiteY17" fmla="*/ 0 h 3625364"/>
                    <a:gd name="connsiteX18" fmla="*/ 1685451 w 2310483"/>
                    <a:gd name="connsiteY18" fmla="*/ 41238 h 3625364"/>
                    <a:gd name="connsiteX19" fmla="*/ 1745741 w 2310483"/>
                    <a:gd name="connsiteY19" fmla="*/ 10571 h 3625364"/>
                    <a:gd name="connsiteX20" fmla="*/ 1858945 w 2310483"/>
                    <a:gd name="connsiteY20" fmla="*/ 747295 h 3625364"/>
                    <a:gd name="connsiteX21" fmla="*/ 1899138 w 2310483"/>
                    <a:gd name="connsiteY21" fmla="*/ 777440 h 3625364"/>
                    <a:gd name="connsiteX22" fmla="*/ 1990620 w 2310483"/>
                    <a:gd name="connsiteY22" fmla="*/ 999026 h 3625364"/>
                    <a:gd name="connsiteX23" fmla="*/ 1929283 w 2310483"/>
                    <a:gd name="connsiteY23" fmla="*/ 1098987 h 3625364"/>
                    <a:gd name="connsiteX24" fmla="*/ 2227016 w 2310483"/>
                    <a:gd name="connsiteY24" fmla="*/ 1164562 h 3625364"/>
                    <a:gd name="connsiteX25" fmla="*/ 2191586 w 2310483"/>
                    <a:gd name="connsiteY25" fmla="*/ 1315288 h 3625364"/>
                    <a:gd name="connsiteX26" fmla="*/ 2291024 w 2310483"/>
                    <a:gd name="connsiteY26" fmla="*/ 1500921 h 3625364"/>
                    <a:gd name="connsiteX27" fmla="*/ 2201634 w 2310483"/>
                    <a:gd name="connsiteY27" fmla="*/ 1581308 h 3625364"/>
                    <a:gd name="connsiteX28" fmla="*/ 2292069 w 2310483"/>
                    <a:gd name="connsiteY28" fmla="*/ 1792323 h 3625364"/>
                    <a:gd name="connsiteX29" fmla="*/ 2279465 w 2310483"/>
                    <a:gd name="connsiteY29" fmla="*/ 1778035 h 3625364"/>
                    <a:gd name="connsiteX30" fmla="*/ 2262099 w 2310483"/>
                    <a:gd name="connsiteY30" fmla="*/ 1804579 h 3625364"/>
                    <a:gd name="connsiteX31" fmla="*/ 2258847 w 2310483"/>
                    <a:gd name="connsiteY31" fmla="*/ 1811491 h 3625364"/>
                    <a:gd name="connsiteX32" fmla="*/ 2268313 w 2310483"/>
                    <a:gd name="connsiteY32" fmla="*/ 1849187 h 3625364"/>
                    <a:gd name="connsiteX33" fmla="*/ 2007636 w 2310483"/>
                    <a:gd name="connsiteY33" fmla="*/ 1817471 h 3625364"/>
                    <a:gd name="connsiteX34" fmla="*/ 2251354 w 2310483"/>
                    <a:gd name="connsiteY34" fmla="*/ 2778107 h 3625364"/>
                    <a:gd name="connsiteX35" fmla="*/ 2187346 w 2310483"/>
                    <a:gd name="connsiteY35" fmla="*/ 2783393 h 3625364"/>
                    <a:gd name="connsiteX36" fmla="*/ 2140299 w 2310483"/>
                    <a:gd name="connsiteY36" fmla="*/ 2937835 h 3625364"/>
                    <a:gd name="connsiteX37" fmla="*/ 2141344 w 2310483"/>
                    <a:gd name="connsiteY37" fmla="*/ 3028793 h 3625364"/>
                    <a:gd name="connsiteX38" fmla="*/ 2252399 w 2310483"/>
                    <a:gd name="connsiteY38" fmla="*/ 3017177 h 3625364"/>
                    <a:gd name="connsiteX39" fmla="*/ 2200589 w 2310483"/>
                    <a:gd name="connsiteY39" fmla="*/ 3279479 h 3625364"/>
                    <a:gd name="connsiteX40" fmla="*/ 1975808 w 2310483"/>
                    <a:gd name="connsiteY40" fmla="*/ 3279479 h 3625364"/>
                    <a:gd name="connsiteX41" fmla="*/ 2030813 w 2310483"/>
                    <a:gd name="connsiteY41" fmla="*/ 3615837 h 3625364"/>
                    <a:gd name="connsiteX42" fmla="*/ 1605064 w 2310483"/>
                    <a:gd name="connsiteY42" fmla="*/ 3625364 h 3625364"/>
                    <a:gd name="connsiteX43" fmla="*/ 1610350 w 2310483"/>
                    <a:gd name="connsiteY43" fmla="*/ 3289528 h 3625364"/>
                    <a:gd name="connsiteX44" fmla="*/ 1272424 w 2310483"/>
                    <a:gd name="connsiteY44" fmla="*/ 3279479 h 3625364"/>
                    <a:gd name="connsiteX45" fmla="*/ 1288281 w 2310483"/>
                    <a:gd name="connsiteY45" fmla="*/ 3124514 h 3625364"/>
                    <a:gd name="connsiteX46" fmla="*/ 1205802 w 2310483"/>
                    <a:gd name="connsiteY46" fmla="*/ 3108657 h 3625364"/>
                    <a:gd name="connsiteX47" fmla="*/ 1185705 w 2310483"/>
                    <a:gd name="connsiteY47" fmla="*/ 3098609 h 3625364"/>
                    <a:gd name="connsiteX48" fmla="*/ 1073606 w 2310483"/>
                    <a:gd name="connsiteY48" fmla="*/ 3244048 h 3625364"/>
                    <a:gd name="connsiteX49" fmla="*/ 381256 w 2310483"/>
                    <a:gd name="connsiteY49" fmla="*/ 2608330 h 3625364"/>
                    <a:gd name="connsiteX50" fmla="*/ 0 w 2310483"/>
                    <a:gd name="connsiteY50" fmla="*/ 2375128 h 3625364"/>
                    <a:gd name="connsiteX51" fmla="*/ 328924 w 2310483"/>
                    <a:gd name="connsiteY51" fmla="*/ 2376173 h 3625364"/>
                    <a:gd name="connsiteX52" fmla="*/ 344781 w 2310483"/>
                    <a:gd name="connsiteY52" fmla="*/ 2280453 h 3625364"/>
                    <a:gd name="connsiteX53" fmla="*/ 674807 w 2310483"/>
                    <a:gd name="connsiteY53" fmla="*/ 2284692 h 3625364"/>
                    <a:gd name="connsiteX54" fmla="*/ 669521 w 2310483"/>
                    <a:gd name="connsiteY54" fmla="*/ 1943571 h 3625364"/>
                    <a:gd name="connsiteX55" fmla="*/ 741429 w 2310483"/>
                    <a:gd name="connsiteY55" fmla="*/ 1928238 h 3625364"/>
                    <a:gd name="connsiteX56" fmla="*/ 512466 w 2310483"/>
                    <a:gd name="connsiteY56" fmla="*/ 1470776 h 3625364"/>
                    <a:gd name="connsiteX57" fmla="*/ 334210 w 2310483"/>
                    <a:gd name="connsiteY57" fmla="*/ 1239664 h 3625364"/>
                    <a:gd name="connsiteX58" fmla="*/ 123194 w 2310483"/>
                    <a:gd name="connsiteY58" fmla="*/ 757866 h 3625364"/>
                    <a:gd name="connsiteX59" fmla="*/ 63949 w 2310483"/>
                    <a:gd name="connsiteY59" fmla="*/ 581759 h 3625364"/>
                    <a:gd name="connsiteX0" fmla="*/ 63949 w 2310483"/>
                    <a:gd name="connsiteY0" fmla="*/ 581759 h 3625364"/>
                    <a:gd name="connsiteX1" fmla="*/ 974690 w 2310483"/>
                    <a:gd name="connsiteY1" fmla="*/ 566424 h 3625364"/>
                    <a:gd name="connsiteX2" fmla="*/ 984738 w 2310483"/>
                    <a:gd name="connsiteY2" fmla="*/ 245922 h 3625364"/>
                    <a:gd name="connsiteX3" fmla="*/ 1247564 w 2310483"/>
                    <a:gd name="connsiteY3" fmla="*/ 256493 h 3625364"/>
                    <a:gd name="connsiteX4" fmla="*/ 1236992 w 2310483"/>
                    <a:gd name="connsiteY4" fmla="*/ 326309 h 3625364"/>
                    <a:gd name="connsiteX5" fmla="*/ 1145512 w 2310483"/>
                    <a:gd name="connsiteY5" fmla="*/ 315216 h 3625364"/>
                    <a:gd name="connsiteX6" fmla="*/ 1151321 w 2310483"/>
                    <a:gd name="connsiteY6" fmla="*/ 420984 h 3625364"/>
                    <a:gd name="connsiteX7" fmla="*/ 1327428 w 2310483"/>
                    <a:gd name="connsiteY7" fmla="*/ 426271 h 3625364"/>
                    <a:gd name="connsiteX8" fmla="*/ 1322143 w 2310483"/>
                    <a:gd name="connsiteY8" fmla="*/ 582804 h 3625364"/>
                    <a:gd name="connsiteX9" fmla="*/ 985784 w 2310483"/>
                    <a:gd name="connsiteY9" fmla="*/ 597092 h 3625364"/>
                    <a:gd name="connsiteX10" fmla="*/ 1001641 w 2310483"/>
                    <a:gd name="connsiteY10" fmla="*/ 1427387 h 3625364"/>
                    <a:gd name="connsiteX11" fmla="*/ 1086267 w 2310483"/>
                    <a:gd name="connsiteY11" fmla="*/ 1435868 h 3625364"/>
                    <a:gd name="connsiteX12" fmla="*/ 1097362 w 2310483"/>
                    <a:gd name="connsiteY12" fmla="*/ 1597164 h 3625364"/>
                    <a:gd name="connsiteX13" fmla="*/ 990547 w 2310483"/>
                    <a:gd name="connsiteY13" fmla="*/ 1591356 h 3625364"/>
                    <a:gd name="connsiteX14" fmla="*/ 1004835 w 2310483"/>
                    <a:gd name="connsiteY14" fmla="*/ 2274644 h 3625364"/>
                    <a:gd name="connsiteX15" fmla="*/ 1818752 w 2310483"/>
                    <a:gd name="connsiteY15" fmla="*/ 2274644 h 3625364"/>
                    <a:gd name="connsiteX16" fmla="*/ 1453294 w 2310483"/>
                    <a:gd name="connsiteY16" fmla="*/ 20619 h 3625364"/>
                    <a:gd name="connsiteX17" fmla="*/ 1579160 w 2310483"/>
                    <a:gd name="connsiteY17" fmla="*/ 0 h 3625364"/>
                    <a:gd name="connsiteX18" fmla="*/ 1685451 w 2310483"/>
                    <a:gd name="connsiteY18" fmla="*/ 41238 h 3625364"/>
                    <a:gd name="connsiteX19" fmla="*/ 1745741 w 2310483"/>
                    <a:gd name="connsiteY19" fmla="*/ 10571 h 3625364"/>
                    <a:gd name="connsiteX20" fmla="*/ 1858945 w 2310483"/>
                    <a:gd name="connsiteY20" fmla="*/ 747295 h 3625364"/>
                    <a:gd name="connsiteX21" fmla="*/ 1899138 w 2310483"/>
                    <a:gd name="connsiteY21" fmla="*/ 777440 h 3625364"/>
                    <a:gd name="connsiteX22" fmla="*/ 1990620 w 2310483"/>
                    <a:gd name="connsiteY22" fmla="*/ 999026 h 3625364"/>
                    <a:gd name="connsiteX23" fmla="*/ 1929283 w 2310483"/>
                    <a:gd name="connsiteY23" fmla="*/ 1098987 h 3625364"/>
                    <a:gd name="connsiteX24" fmla="*/ 2227016 w 2310483"/>
                    <a:gd name="connsiteY24" fmla="*/ 1164562 h 3625364"/>
                    <a:gd name="connsiteX25" fmla="*/ 2191586 w 2310483"/>
                    <a:gd name="connsiteY25" fmla="*/ 1315288 h 3625364"/>
                    <a:gd name="connsiteX26" fmla="*/ 2291024 w 2310483"/>
                    <a:gd name="connsiteY26" fmla="*/ 1500921 h 3625364"/>
                    <a:gd name="connsiteX27" fmla="*/ 2201634 w 2310483"/>
                    <a:gd name="connsiteY27" fmla="*/ 1581308 h 3625364"/>
                    <a:gd name="connsiteX28" fmla="*/ 2292069 w 2310483"/>
                    <a:gd name="connsiteY28" fmla="*/ 1792323 h 3625364"/>
                    <a:gd name="connsiteX29" fmla="*/ 2279465 w 2310483"/>
                    <a:gd name="connsiteY29" fmla="*/ 1778035 h 3625364"/>
                    <a:gd name="connsiteX30" fmla="*/ 2262099 w 2310483"/>
                    <a:gd name="connsiteY30" fmla="*/ 1804579 h 3625364"/>
                    <a:gd name="connsiteX31" fmla="*/ 2258847 w 2310483"/>
                    <a:gd name="connsiteY31" fmla="*/ 1811491 h 3625364"/>
                    <a:gd name="connsiteX32" fmla="*/ 2268313 w 2310483"/>
                    <a:gd name="connsiteY32" fmla="*/ 1849187 h 3625364"/>
                    <a:gd name="connsiteX33" fmla="*/ 2039349 w 2310483"/>
                    <a:gd name="connsiteY33" fmla="*/ 1849185 h 3625364"/>
                    <a:gd name="connsiteX34" fmla="*/ 2251354 w 2310483"/>
                    <a:gd name="connsiteY34" fmla="*/ 2778107 h 3625364"/>
                    <a:gd name="connsiteX35" fmla="*/ 2187346 w 2310483"/>
                    <a:gd name="connsiteY35" fmla="*/ 2783393 h 3625364"/>
                    <a:gd name="connsiteX36" fmla="*/ 2140299 w 2310483"/>
                    <a:gd name="connsiteY36" fmla="*/ 2937835 h 3625364"/>
                    <a:gd name="connsiteX37" fmla="*/ 2141344 w 2310483"/>
                    <a:gd name="connsiteY37" fmla="*/ 3028793 h 3625364"/>
                    <a:gd name="connsiteX38" fmla="*/ 2252399 w 2310483"/>
                    <a:gd name="connsiteY38" fmla="*/ 3017177 h 3625364"/>
                    <a:gd name="connsiteX39" fmla="*/ 2200589 w 2310483"/>
                    <a:gd name="connsiteY39" fmla="*/ 3279479 h 3625364"/>
                    <a:gd name="connsiteX40" fmla="*/ 1975808 w 2310483"/>
                    <a:gd name="connsiteY40" fmla="*/ 3279479 h 3625364"/>
                    <a:gd name="connsiteX41" fmla="*/ 2030813 w 2310483"/>
                    <a:gd name="connsiteY41" fmla="*/ 3615837 h 3625364"/>
                    <a:gd name="connsiteX42" fmla="*/ 1605064 w 2310483"/>
                    <a:gd name="connsiteY42" fmla="*/ 3625364 h 3625364"/>
                    <a:gd name="connsiteX43" fmla="*/ 1610350 w 2310483"/>
                    <a:gd name="connsiteY43" fmla="*/ 3289528 h 3625364"/>
                    <a:gd name="connsiteX44" fmla="*/ 1272424 w 2310483"/>
                    <a:gd name="connsiteY44" fmla="*/ 3279479 h 3625364"/>
                    <a:gd name="connsiteX45" fmla="*/ 1288281 w 2310483"/>
                    <a:gd name="connsiteY45" fmla="*/ 3124514 h 3625364"/>
                    <a:gd name="connsiteX46" fmla="*/ 1205802 w 2310483"/>
                    <a:gd name="connsiteY46" fmla="*/ 3108657 h 3625364"/>
                    <a:gd name="connsiteX47" fmla="*/ 1185705 w 2310483"/>
                    <a:gd name="connsiteY47" fmla="*/ 3098609 h 3625364"/>
                    <a:gd name="connsiteX48" fmla="*/ 1073606 w 2310483"/>
                    <a:gd name="connsiteY48" fmla="*/ 3244048 h 3625364"/>
                    <a:gd name="connsiteX49" fmla="*/ 381256 w 2310483"/>
                    <a:gd name="connsiteY49" fmla="*/ 2608330 h 3625364"/>
                    <a:gd name="connsiteX50" fmla="*/ 0 w 2310483"/>
                    <a:gd name="connsiteY50" fmla="*/ 2375128 h 3625364"/>
                    <a:gd name="connsiteX51" fmla="*/ 328924 w 2310483"/>
                    <a:gd name="connsiteY51" fmla="*/ 2376173 h 3625364"/>
                    <a:gd name="connsiteX52" fmla="*/ 344781 w 2310483"/>
                    <a:gd name="connsiteY52" fmla="*/ 2280453 h 3625364"/>
                    <a:gd name="connsiteX53" fmla="*/ 674807 w 2310483"/>
                    <a:gd name="connsiteY53" fmla="*/ 2284692 h 3625364"/>
                    <a:gd name="connsiteX54" fmla="*/ 669521 w 2310483"/>
                    <a:gd name="connsiteY54" fmla="*/ 1943571 h 3625364"/>
                    <a:gd name="connsiteX55" fmla="*/ 741429 w 2310483"/>
                    <a:gd name="connsiteY55" fmla="*/ 1928238 h 3625364"/>
                    <a:gd name="connsiteX56" fmla="*/ 512466 w 2310483"/>
                    <a:gd name="connsiteY56" fmla="*/ 1470776 h 3625364"/>
                    <a:gd name="connsiteX57" fmla="*/ 334210 w 2310483"/>
                    <a:gd name="connsiteY57" fmla="*/ 1239664 h 3625364"/>
                    <a:gd name="connsiteX58" fmla="*/ 123194 w 2310483"/>
                    <a:gd name="connsiteY58" fmla="*/ 757866 h 3625364"/>
                    <a:gd name="connsiteX59" fmla="*/ 63949 w 2310483"/>
                    <a:gd name="connsiteY59" fmla="*/ 581759 h 3625364"/>
                    <a:gd name="connsiteX0" fmla="*/ 63949 w 2310483"/>
                    <a:gd name="connsiteY0" fmla="*/ 581759 h 3625364"/>
                    <a:gd name="connsiteX1" fmla="*/ 974690 w 2310483"/>
                    <a:gd name="connsiteY1" fmla="*/ 566424 h 3625364"/>
                    <a:gd name="connsiteX2" fmla="*/ 984738 w 2310483"/>
                    <a:gd name="connsiteY2" fmla="*/ 245922 h 3625364"/>
                    <a:gd name="connsiteX3" fmla="*/ 1247564 w 2310483"/>
                    <a:gd name="connsiteY3" fmla="*/ 256493 h 3625364"/>
                    <a:gd name="connsiteX4" fmla="*/ 1236992 w 2310483"/>
                    <a:gd name="connsiteY4" fmla="*/ 326309 h 3625364"/>
                    <a:gd name="connsiteX5" fmla="*/ 1145512 w 2310483"/>
                    <a:gd name="connsiteY5" fmla="*/ 315216 h 3625364"/>
                    <a:gd name="connsiteX6" fmla="*/ 1151321 w 2310483"/>
                    <a:gd name="connsiteY6" fmla="*/ 420984 h 3625364"/>
                    <a:gd name="connsiteX7" fmla="*/ 1327428 w 2310483"/>
                    <a:gd name="connsiteY7" fmla="*/ 426271 h 3625364"/>
                    <a:gd name="connsiteX8" fmla="*/ 1322143 w 2310483"/>
                    <a:gd name="connsiteY8" fmla="*/ 582804 h 3625364"/>
                    <a:gd name="connsiteX9" fmla="*/ 985784 w 2310483"/>
                    <a:gd name="connsiteY9" fmla="*/ 597092 h 3625364"/>
                    <a:gd name="connsiteX10" fmla="*/ 1001641 w 2310483"/>
                    <a:gd name="connsiteY10" fmla="*/ 1427387 h 3625364"/>
                    <a:gd name="connsiteX11" fmla="*/ 1086267 w 2310483"/>
                    <a:gd name="connsiteY11" fmla="*/ 1435868 h 3625364"/>
                    <a:gd name="connsiteX12" fmla="*/ 1097362 w 2310483"/>
                    <a:gd name="connsiteY12" fmla="*/ 1597164 h 3625364"/>
                    <a:gd name="connsiteX13" fmla="*/ 990547 w 2310483"/>
                    <a:gd name="connsiteY13" fmla="*/ 1591356 h 3625364"/>
                    <a:gd name="connsiteX14" fmla="*/ 1004835 w 2310483"/>
                    <a:gd name="connsiteY14" fmla="*/ 2274644 h 3625364"/>
                    <a:gd name="connsiteX15" fmla="*/ 1818752 w 2310483"/>
                    <a:gd name="connsiteY15" fmla="*/ 2274644 h 3625364"/>
                    <a:gd name="connsiteX16" fmla="*/ 1453294 w 2310483"/>
                    <a:gd name="connsiteY16" fmla="*/ 20619 h 3625364"/>
                    <a:gd name="connsiteX17" fmla="*/ 1579160 w 2310483"/>
                    <a:gd name="connsiteY17" fmla="*/ 0 h 3625364"/>
                    <a:gd name="connsiteX18" fmla="*/ 1685451 w 2310483"/>
                    <a:gd name="connsiteY18" fmla="*/ 41238 h 3625364"/>
                    <a:gd name="connsiteX19" fmla="*/ 1745741 w 2310483"/>
                    <a:gd name="connsiteY19" fmla="*/ 10571 h 3625364"/>
                    <a:gd name="connsiteX20" fmla="*/ 1858945 w 2310483"/>
                    <a:gd name="connsiteY20" fmla="*/ 747295 h 3625364"/>
                    <a:gd name="connsiteX21" fmla="*/ 1899138 w 2310483"/>
                    <a:gd name="connsiteY21" fmla="*/ 777440 h 3625364"/>
                    <a:gd name="connsiteX22" fmla="*/ 1990620 w 2310483"/>
                    <a:gd name="connsiteY22" fmla="*/ 999026 h 3625364"/>
                    <a:gd name="connsiteX23" fmla="*/ 1929283 w 2310483"/>
                    <a:gd name="connsiteY23" fmla="*/ 1098987 h 3625364"/>
                    <a:gd name="connsiteX24" fmla="*/ 2227016 w 2310483"/>
                    <a:gd name="connsiteY24" fmla="*/ 1164562 h 3625364"/>
                    <a:gd name="connsiteX25" fmla="*/ 2191586 w 2310483"/>
                    <a:gd name="connsiteY25" fmla="*/ 1315288 h 3625364"/>
                    <a:gd name="connsiteX26" fmla="*/ 2291024 w 2310483"/>
                    <a:gd name="connsiteY26" fmla="*/ 1500921 h 3625364"/>
                    <a:gd name="connsiteX27" fmla="*/ 2201634 w 2310483"/>
                    <a:gd name="connsiteY27" fmla="*/ 1581308 h 3625364"/>
                    <a:gd name="connsiteX28" fmla="*/ 2292069 w 2310483"/>
                    <a:gd name="connsiteY28" fmla="*/ 1792323 h 3625364"/>
                    <a:gd name="connsiteX29" fmla="*/ 2279465 w 2310483"/>
                    <a:gd name="connsiteY29" fmla="*/ 1778035 h 3625364"/>
                    <a:gd name="connsiteX30" fmla="*/ 2262099 w 2310483"/>
                    <a:gd name="connsiteY30" fmla="*/ 1804579 h 3625364"/>
                    <a:gd name="connsiteX31" fmla="*/ 2258847 w 2310483"/>
                    <a:gd name="connsiteY31" fmla="*/ 1811491 h 3625364"/>
                    <a:gd name="connsiteX32" fmla="*/ 2268313 w 2310483"/>
                    <a:gd name="connsiteY32" fmla="*/ 1849187 h 3625364"/>
                    <a:gd name="connsiteX33" fmla="*/ 2039349 w 2310483"/>
                    <a:gd name="connsiteY33" fmla="*/ 1849185 h 3625364"/>
                    <a:gd name="connsiteX34" fmla="*/ 2251354 w 2310483"/>
                    <a:gd name="connsiteY34" fmla="*/ 2778107 h 3625364"/>
                    <a:gd name="connsiteX35" fmla="*/ 2187346 w 2310483"/>
                    <a:gd name="connsiteY35" fmla="*/ 2783393 h 3625364"/>
                    <a:gd name="connsiteX36" fmla="*/ 2140299 w 2310483"/>
                    <a:gd name="connsiteY36" fmla="*/ 2937835 h 3625364"/>
                    <a:gd name="connsiteX37" fmla="*/ 2141344 w 2310483"/>
                    <a:gd name="connsiteY37" fmla="*/ 3028793 h 3625364"/>
                    <a:gd name="connsiteX38" fmla="*/ 2252399 w 2310483"/>
                    <a:gd name="connsiteY38" fmla="*/ 3017177 h 3625364"/>
                    <a:gd name="connsiteX39" fmla="*/ 2200589 w 2310483"/>
                    <a:gd name="connsiteY39" fmla="*/ 3279479 h 3625364"/>
                    <a:gd name="connsiteX40" fmla="*/ 1975808 w 2310483"/>
                    <a:gd name="connsiteY40" fmla="*/ 3279479 h 3625364"/>
                    <a:gd name="connsiteX41" fmla="*/ 2030813 w 2310483"/>
                    <a:gd name="connsiteY41" fmla="*/ 3615837 h 3625364"/>
                    <a:gd name="connsiteX42" fmla="*/ 1605064 w 2310483"/>
                    <a:gd name="connsiteY42" fmla="*/ 3625364 h 3625364"/>
                    <a:gd name="connsiteX43" fmla="*/ 1610350 w 2310483"/>
                    <a:gd name="connsiteY43" fmla="*/ 3289528 h 3625364"/>
                    <a:gd name="connsiteX44" fmla="*/ 1272424 w 2310483"/>
                    <a:gd name="connsiteY44" fmla="*/ 3279479 h 3625364"/>
                    <a:gd name="connsiteX45" fmla="*/ 1288281 w 2310483"/>
                    <a:gd name="connsiteY45" fmla="*/ 3124514 h 3625364"/>
                    <a:gd name="connsiteX46" fmla="*/ 1205802 w 2310483"/>
                    <a:gd name="connsiteY46" fmla="*/ 3108657 h 3625364"/>
                    <a:gd name="connsiteX47" fmla="*/ 1185705 w 2310483"/>
                    <a:gd name="connsiteY47" fmla="*/ 3098609 h 3625364"/>
                    <a:gd name="connsiteX48" fmla="*/ 1073606 w 2310483"/>
                    <a:gd name="connsiteY48" fmla="*/ 3244048 h 3625364"/>
                    <a:gd name="connsiteX49" fmla="*/ 381256 w 2310483"/>
                    <a:gd name="connsiteY49" fmla="*/ 2608330 h 3625364"/>
                    <a:gd name="connsiteX50" fmla="*/ 0 w 2310483"/>
                    <a:gd name="connsiteY50" fmla="*/ 2375128 h 3625364"/>
                    <a:gd name="connsiteX51" fmla="*/ 328924 w 2310483"/>
                    <a:gd name="connsiteY51" fmla="*/ 2376173 h 3625364"/>
                    <a:gd name="connsiteX52" fmla="*/ 344781 w 2310483"/>
                    <a:gd name="connsiteY52" fmla="*/ 2280453 h 3625364"/>
                    <a:gd name="connsiteX53" fmla="*/ 674807 w 2310483"/>
                    <a:gd name="connsiteY53" fmla="*/ 2284692 h 3625364"/>
                    <a:gd name="connsiteX54" fmla="*/ 669521 w 2310483"/>
                    <a:gd name="connsiteY54" fmla="*/ 1943571 h 3625364"/>
                    <a:gd name="connsiteX55" fmla="*/ 741429 w 2310483"/>
                    <a:gd name="connsiteY55" fmla="*/ 1928238 h 3625364"/>
                    <a:gd name="connsiteX56" fmla="*/ 512466 w 2310483"/>
                    <a:gd name="connsiteY56" fmla="*/ 1470776 h 3625364"/>
                    <a:gd name="connsiteX57" fmla="*/ 334210 w 2310483"/>
                    <a:gd name="connsiteY57" fmla="*/ 1239664 h 3625364"/>
                    <a:gd name="connsiteX58" fmla="*/ 123194 w 2310483"/>
                    <a:gd name="connsiteY58" fmla="*/ 757866 h 3625364"/>
                    <a:gd name="connsiteX59" fmla="*/ 63949 w 2310483"/>
                    <a:gd name="connsiteY59" fmla="*/ 581759 h 3625364"/>
                    <a:gd name="connsiteX0" fmla="*/ 63949 w 2310483"/>
                    <a:gd name="connsiteY0" fmla="*/ 581759 h 3625364"/>
                    <a:gd name="connsiteX1" fmla="*/ 974690 w 2310483"/>
                    <a:gd name="connsiteY1" fmla="*/ 566424 h 3625364"/>
                    <a:gd name="connsiteX2" fmla="*/ 984738 w 2310483"/>
                    <a:gd name="connsiteY2" fmla="*/ 245922 h 3625364"/>
                    <a:gd name="connsiteX3" fmla="*/ 1247564 w 2310483"/>
                    <a:gd name="connsiteY3" fmla="*/ 256493 h 3625364"/>
                    <a:gd name="connsiteX4" fmla="*/ 1236992 w 2310483"/>
                    <a:gd name="connsiteY4" fmla="*/ 326309 h 3625364"/>
                    <a:gd name="connsiteX5" fmla="*/ 1145512 w 2310483"/>
                    <a:gd name="connsiteY5" fmla="*/ 315216 h 3625364"/>
                    <a:gd name="connsiteX6" fmla="*/ 1151321 w 2310483"/>
                    <a:gd name="connsiteY6" fmla="*/ 420984 h 3625364"/>
                    <a:gd name="connsiteX7" fmla="*/ 1327428 w 2310483"/>
                    <a:gd name="connsiteY7" fmla="*/ 426271 h 3625364"/>
                    <a:gd name="connsiteX8" fmla="*/ 1322143 w 2310483"/>
                    <a:gd name="connsiteY8" fmla="*/ 582804 h 3625364"/>
                    <a:gd name="connsiteX9" fmla="*/ 985784 w 2310483"/>
                    <a:gd name="connsiteY9" fmla="*/ 597092 h 3625364"/>
                    <a:gd name="connsiteX10" fmla="*/ 1001641 w 2310483"/>
                    <a:gd name="connsiteY10" fmla="*/ 1427387 h 3625364"/>
                    <a:gd name="connsiteX11" fmla="*/ 1086267 w 2310483"/>
                    <a:gd name="connsiteY11" fmla="*/ 1435868 h 3625364"/>
                    <a:gd name="connsiteX12" fmla="*/ 1097362 w 2310483"/>
                    <a:gd name="connsiteY12" fmla="*/ 1597164 h 3625364"/>
                    <a:gd name="connsiteX13" fmla="*/ 990547 w 2310483"/>
                    <a:gd name="connsiteY13" fmla="*/ 1591356 h 3625364"/>
                    <a:gd name="connsiteX14" fmla="*/ 1004835 w 2310483"/>
                    <a:gd name="connsiteY14" fmla="*/ 2274644 h 3625364"/>
                    <a:gd name="connsiteX15" fmla="*/ 1818752 w 2310483"/>
                    <a:gd name="connsiteY15" fmla="*/ 2274644 h 3625364"/>
                    <a:gd name="connsiteX16" fmla="*/ 1453294 w 2310483"/>
                    <a:gd name="connsiteY16" fmla="*/ 20619 h 3625364"/>
                    <a:gd name="connsiteX17" fmla="*/ 1579160 w 2310483"/>
                    <a:gd name="connsiteY17" fmla="*/ 0 h 3625364"/>
                    <a:gd name="connsiteX18" fmla="*/ 1685451 w 2310483"/>
                    <a:gd name="connsiteY18" fmla="*/ 41238 h 3625364"/>
                    <a:gd name="connsiteX19" fmla="*/ 1745741 w 2310483"/>
                    <a:gd name="connsiteY19" fmla="*/ 10571 h 3625364"/>
                    <a:gd name="connsiteX20" fmla="*/ 1858945 w 2310483"/>
                    <a:gd name="connsiteY20" fmla="*/ 747295 h 3625364"/>
                    <a:gd name="connsiteX21" fmla="*/ 1899138 w 2310483"/>
                    <a:gd name="connsiteY21" fmla="*/ 777440 h 3625364"/>
                    <a:gd name="connsiteX22" fmla="*/ 1990620 w 2310483"/>
                    <a:gd name="connsiteY22" fmla="*/ 999026 h 3625364"/>
                    <a:gd name="connsiteX23" fmla="*/ 1929283 w 2310483"/>
                    <a:gd name="connsiteY23" fmla="*/ 1098987 h 3625364"/>
                    <a:gd name="connsiteX24" fmla="*/ 2227016 w 2310483"/>
                    <a:gd name="connsiteY24" fmla="*/ 1164562 h 3625364"/>
                    <a:gd name="connsiteX25" fmla="*/ 2191586 w 2310483"/>
                    <a:gd name="connsiteY25" fmla="*/ 1315288 h 3625364"/>
                    <a:gd name="connsiteX26" fmla="*/ 2291024 w 2310483"/>
                    <a:gd name="connsiteY26" fmla="*/ 1500921 h 3625364"/>
                    <a:gd name="connsiteX27" fmla="*/ 2201634 w 2310483"/>
                    <a:gd name="connsiteY27" fmla="*/ 1581308 h 3625364"/>
                    <a:gd name="connsiteX28" fmla="*/ 2292069 w 2310483"/>
                    <a:gd name="connsiteY28" fmla="*/ 1792323 h 3625364"/>
                    <a:gd name="connsiteX29" fmla="*/ 2279465 w 2310483"/>
                    <a:gd name="connsiteY29" fmla="*/ 1778035 h 3625364"/>
                    <a:gd name="connsiteX30" fmla="*/ 2262099 w 2310483"/>
                    <a:gd name="connsiteY30" fmla="*/ 1804579 h 3625364"/>
                    <a:gd name="connsiteX31" fmla="*/ 2142565 w 2310483"/>
                    <a:gd name="connsiteY31" fmla="*/ 1837919 h 3625364"/>
                    <a:gd name="connsiteX32" fmla="*/ 2268313 w 2310483"/>
                    <a:gd name="connsiteY32" fmla="*/ 1849187 h 3625364"/>
                    <a:gd name="connsiteX33" fmla="*/ 2039349 w 2310483"/>
                    <a:gd name="connsiteY33" fmla="*/ 1849185 h 3625364"/>
                    <a:gd name="connsiteX34" fmla="*/ 2251354 w 2310483"/>
                    <a:gd name="connsiteY34" fmla="*/ 2778107 h 3625364"/>
                    <a:gd name="connsiteX35" fmla="*/ 2187346 w 2310483"/>
                    <a:gd name="connsiteY35" fmla="*/ 2783393 h 3625364"/>
                    <a:gd name="connsiteX36" fmla="*/ 2140299 w 2310483"/>
                    <a:gd name="connsiteY36" fmla="*/ 2937835 h 3625364"/>
                    <a:gd name="connsiteX37" fmla="*/ 2141344 w 2310483"/>
                    <a:gd name="connsiteY37" fmla="*/ 3028793 h 3625364"/>
                    <a:gd name="connsiteX38" fmla="*/ 2252399 w 2310483"/>
                    <a:gd name="connsiteY38" fmla="*/ 3017177 h 3625364"/>
                    <a:gd name="connsiteX39" fmla="*/ 2200589 w 2310483"/>
                    <a:gd name="connsiteY39" fmla="*/ 3279479 h 3625364"/>
                    <a:gd name="connsiteX40" fmla="*/ 1975808 w 2310483"/>
                    <a:gd name="connsiteY40" fmla="*/ 3279479 h 3625364"/>
                    <a:gd name="connsiteX41" fmla="*/ 2030813 w 2310483"/>
                    <a:gd name="connsiteY41" fmla="*/ 3615837 h 3625364"/>
                    <a:gd name="connsiteX42" fmla="*/ 1605064 w 2310483"/>
                    <a:gd name="connsiteY42" fmla="*/ 3625364 h 3625364"/>
                    <a:gd name="connsiteX43" fmla="*/ 1610350 w 2310483"/>
                    <a:gd name="connsiteY43" fmla="*/ 3289528 h 3625364"/>
                    <a:gd name="connsiteX44" fmla="*/ 1272424 w 2310483"/>
                    <a:gd name="connsiteY44" fmla="*/ 3279479 h 3625364"/>
                    <a:gd name="connsiteX45" fmla="*/ 1288281 w 2310483"/>
                    <a:gd name="connsiteY45" fmla="*/ 3124514 h 3625364"/>
                    <a:gd name="connsiteX46" fmla="*/ 1205802 w 2310483"/>
                    <a:gd name="connsiteY46" fmla="*/ 3108657 h 3625364"/>
                    <a:gd name="connsiteX47" fmla="*/ 1185705 w 2310483"/>
                    <a:gd name="connsiteY47" fmla="*/ 3098609 h 3625364"/>
                    <a:gd name="connsiteX48" fmla="*/ 1073606 w 2310483"/>
                    <a:gd name="connsiteY48" fmla="*/ 3244048 h 3625364"/>
                    <a:gd name="connsiteX49" fmla="*/ 381256 w 2310483"/>
                    <a:gd name="connsiteY49" fmla="*/ 2608330 h 3625364"/>
                    <a:gd name="connsiteX50" fmla="*/ 0 w 2310483"/>
                    <a:gd name="connsiteY50" fmla="*/ 2375128 h 3625364"/>
                    <a:gd name="connsiteX51" fmla="*/ 328924 w 2310483"/>
                    <a:gd name="connsiteY51" fmla="*/ 2376173 h 3625364"/>
                    <a:gd name="connsiteX52" fmla="*/ 344781 w 2310483"/>
                    <a:gd name="connsiteY52" fmla="*/ 2280453 h 3625364"/>
                    <a:gd name="connsiteX53" fmla="*/ 674807 w 2310483"/>
                    <a:gd name="connsiteY53" fmla="*/ 2284692 h 3625364"/>
                    <a:gd name="connsiteX54" fmla="*/ 669521 w 2310483"/>
                    <a:gd name="connsiteY54" fmla="*/ 1943571 h 3625364"/>
                    <a:gd name="connsiteX55" fmla="*/ 741429 w 2310483"/>
                    <a:gd name="connsiteY55" fmla="*/ 1928238 h 3625364"/>
                    <a:gd name="connsiteX56" fmla="*/ 512466 w 2310483"/>
                    <a:gd name="connsiteY56" fmla="*/ 1470776 h 3625364"/>
                    <a:gd name="connsiteX57" fmla="*/ 334210 w 2310483"/>
                    <a:gd name="connsiteY57" fmla="*/ 1239664 h 3625364"/>
                    <a:gd name="connsiteX58" fmla="*/ 123194 w 2310483"/>
                    <a:gd name="connsiteY58" fmla="*/ 757866 h 3625364"/>
                    <a:gd name="connsiteX59" fmla="*/ 63949 w 2310483"/>
                    <a:gd name="connsiteY59" fmla="*/ 581759 h 3625364"/>
                    <a:gd name="connsiteX0" fmla="*/ 63949 w 2310483"/>
                    <a:gd name="connsiteY0" fmla="*/ 581759 h 3625364"/>
                    <a:gd name="connsiteX1" fmla="*/ 974690 w 2310483"/>
                    <a:gd name="connsiteY1" fmla="*/ 566424 h 3625364"/>
                    <a:gd name="connsiteX2" fmla="*/ 984738 w 2310483"/>
                    <a:gd name="connsiteY2" fmla="*/ 245922 h 3625364"/>
                    <a:gd name="connsiteX3" fmla="*/ 1247564 w 2310483"/>
                    <a:gd name="connsiteY3" fmla="*/ 256493 h 3625364"/>
                    <a:gd name="connsiteX4" fmla="*/ 1236992 w 2310483"/>
                    <a:gd name="connsiteY4" fmla="*/ 326309 h 3625364"/>
                    <a:gd name="connsiteX5" fmla="*/ 1145512 w 2310483"/>
                    <a:gd name="connsiteY5" fmla="*/ 315216 h 3625364"/>
                    <a:gd name="connsiteX6" fmla="*/ 1151321 w 2310483"/>
                    <a:gd name="connsiteY6" fmla="*/ 420984 h 3625364"/>
                    <a:gd name="connsiteX7" fmla="*/ 1327428 w 2310483"/>
                    <a:gd name="connsiteY7" fmla="*/ 426271 h 3625364"/>
                    <a:gd name="connsiteX8" fmla="*/ 1322143 w 2310483"/>
                    <a:gd name="connsiteY8" fmla="*/ 582804 h 3625364"/>
                    <a:gd name="connsiteX9" fmla="*/ 985784 w 2310483"/>
                    <a:gd name="connsiteY9" fmla="*/ 597092 h 3625364"/>
                    <a:gd name="connsiteX10" fmla="*/ 1001641 w 2310483"/>
                    <a:gd name="connsiteY10" fmla="*/ 1427387 h 3625364"/>
                    <a:gd name="connsiteX11" fmla="*/ 1086267 w 2310483"/>
                    <a:gd name="connsiteY11" fmla="*/ 1435868 h 3625364"/>
                    <a:gd name="connsiteX12" fmla="*/ 1097362 w 2310483"/>
                    <a:gd name="connsiteY12" fmla="*/ 1597164 h 3625364"/>
                    <a:gd name="connsiteX13" fmla="*/ 990547 w 2310483"/>
                    <a:gd name="connsiteY13" fmla="*/ 1591356 h 3625364"/>
                    <a:gd name="connsiteX14" fmla="*/ 1004835 w 2310483"/>
                    <a:gd name="connsiteY14" fmla="*/ 2274644 h 3625364"/>
                    <a:gd name="connsiteX15" fmla="*/ 1818752 w 2310483"/>
                    <a:gd name="connsiteY15" fmla="*/ 2274644 h 3625364"/>
                    <a:gd name="connsiteX16" fmla="*/ 1500863 w 2310483"/>
                    <a:gd name="connsiteY16" fmla="*/ 290182 h 3625364"/>
                    <a:gd name="connsiteX17" fmla="*/ 1579160 w 2310483"/>
                    <a:gd name="connsiteY17" fmla="*/ 0 h 3625364"/>
                    <a:gd name="connsiteX18" fmla="*/ 1685451 w 2310483"/>
                    <a:gd name="connsiteY18" fmla="*/ 41238 h 3625364"/>
                    <a:gd name="connsiteX19" fmla="*/ 1745741 w 2310483"/>
                    <a:gd name="connsiteY19" fmla="*/ 10571 h 3625364"/>
                    <a:gd name="connsiteX20" fmla="*/ 1858945 w 2310483"/>
                    <a:gd name="connsiteY20" fmla="*/ 747295 h 3625364"/>
                    <a:gd name="connsiteX21" fmla="*/ 1899138 w 2310483"/>
                    <a:gd name="connsiteY21" fmla="*/ 777440 h 3625364"/>
                    <a:gd name="connsiteX22" fmla="*/ 1990620 w 2310483"/>
                    <a:gd name="connsiteY22" fmla="*/ 999026 h 3625364"/>
                    <a:gd name="connsiteX23" fmla="*/ 1929283 w 2310483"/>
                    <a:gd name="connsiteY23" fmla="*/ 1098987 h 3625364"/>
                    <a:gd name="connsiteX24" fmla="*/ 2227016 w 2310483"/>
                    <a:gd name="connsiteY24" fmla="*/ 1164562 h 3625364"/>
                    <a:gd name="connsiteX25" fmla="*/ 2191586 w 2310483"/>
                    <a:gd name="connsiteY25" fmla="*/ 1315288 h 3625364"/>
                    <a:gd name="connsiteX26" fmla="*/ 2291024 w 2310483"/>
                    <a:gd name="connsiteY26" fmla="*/ 1500921 h 3625364"/>
                    <a:gd name="connsiteX27" fmla="*/ 2201634 w 2310483"/>
                    <a:gd name="connsiteY27" fmla="*/ 1581308 h 3625364"/>
                    <a:gd name="connsiteX28" fmla="*/ 2292069 w 2310483"/>
                    <a:gd name="connsiteY28" fmla="*/ 1792323 h 3625364"/>
                    <a:gd name="connsiteX29" fmla="*/ 2279465 w 2310483"/>
                    <a:gd name="connsiteY29" fmla="*/ 1778035 h 3625364"/>
                    <a:gd name="connsiteX30" fmla="*/ 2262099 w 2310483"/>
                    <a:gd name="connsiteY30" fmla="*/ 1804579 h 3625364"/>
                    <a:gd name="connsiteX31" fmla="*/ 2142565 w 2310483"/>
                    <a:gd name="connsiteY31" fmla="*/ 1837919 h 3625364"/>
                    <a:gd name="connsiteX32" fmla="*/ 2268313 w 2310483"/>
                    <a:gd name="connsiteY32" fmla="*/ 1849187 h 3625364"/>
                    <a:gd name="connsiteX33" fmla="*/ 2039349 w 2310483"/>
                    <a:gd name="connsiteY33" fmla="*/ 1849185 h 3625364"/>
                    <a:gd name="connsiteX34" fmla="*/ 2251354 w 2310483"/>
                    <a:gd name="connsiteY34" fmla="*/ 2778107 h 3625364"/>
                    <a:gd name="connsiteX35" fmla="*/ 2187346 w 2310483"/>
                    <a:gd name="connsiteY35" fmla="*/ 2783393 h 3625364"/>
                    <a:gd name="connsiteX36" fmla="*/ 2140299 w 2310483"/>
                    <a:gd name="connsiteY36" fmla="*/ 2937835 h 3625364"/>
                    <a:gd name="connsiteX37" fmla="*/ 2141344 w 2310483"/>
                    <a:gd name="connsiteY37" fmla="*/ 3028793 h 3625364"/>
                    <a:gd name="connsiteX38" fmla="*/ 2252399 w 2310483"/>
                    <a:gd name="connsiteY38" fmla="*/ 3017177 h 3625364"/>
                    <a:gd name="connsiteX39" fmla="*/ 2200589 w 2310483"/>
                    <a:gd name="connsiteY39" fmla="*/ 3279479 h 3625364"/>
                    <a:gd name="connsiteX40" fmla="*/ 1975808 w 2310483"/>
                    <a:gd name="connsiteY40" fmla="*/ 3279479 h 3625364"/>
                    <a:gd name="connsiteX41" fmla="*/ 2030813 w 2310483"/>
                    <a:gd name="connsiteY41" fmla="*/ 3615837 h 3625364"/>
                    <a:gd name="connsiteX42" fmla="*/ 1605064 w 2310483"/>
                    <a:gd name="connsiteY42" fmla="*/ 3625364 h 3625364"/>
                    <a:gd name="connsiteX43" fmla="*/ 1610350 w 2310483"/>
                    <a:gd name="connsiteY43" fmla="*/ 3289528 h 3625364"/>
                    <a:gd name="connsiteX44" fmla="*/ 1272424 w 2310483"/>
                    <a:gd name="connsiteY44" fmla="*/ 3279479 h 3625364"/>
                    <a:gd name="connsiteX45" fmla="*/ 1288281 w 2310483"/>
                    <a:gd name="connsiteY45" fmla="*/ 3124514 h 3625364"/>
                    <a:gd name="connsiteX46" fmla="*/ 1205802 w 2310483"/>
                    <a:gd name="connsiteY46" fmla="*/ 3108657 h 3625364"/>
                    <a:gd name="connsiteX47" fmla="*/ 1185705 w 2310483"/>
                    <a:gd name="connsiteY47" fmla="*/ 3098609 h 3625364"/>
                    <a:gd name="connsiteX48" fmla="*/ 1073606 w 2310483"/>
                    <a:gd name="connsiteY48" fmla="*/ 3244048 h 3625364"/>
                    <a:gd name="connsiteX49" fmla="*/ 381256 w 2310483"/>
                    <a:gd name="connsiteY49" fmla="*/ 2608330 h 3625364"/>
                    <a:gd name="connsiteX50" fmla="*/ 0 w 2310483"/>
                    <a:gd name="connsiteY50" fmla="*/ 2375128 h 3625364"/>
                    <a:gd name="connsiteX51" fmla="*/ 328924 w 2310483"/>
                    <a:gd name="connsiteY51" fmla="*/ 2376173 h 3625364"/>
                    <a:gd name="connsiteX52" fmla="*/ 344781 w 2310483"/>
                    <a:gd name="connsiteY52" fmla="*/ 2280453 h 3625364"/>
                    <a:gd name="connsiteX53" fmla="*/ 674807 w 2310483"/>
                    <a:gd name="connsiteY53" fmla="*/ 2284692 h 3625364"/>
                    <a:gd name="connsiteX54" fmla="*/ 669521 w 2310483"/>
                    <a:gd name="connsiteY54" fmla="*/ 1943571 h 3625364"/>
                    <a:gd name="connsiteX55" fmla="*/ 741429 w 2310483"/>
                    <a:gd name="connsiteY55" fmla="*/ 1928238 h 3625364"/>
                    <a:gd name="connsiteX56" fmla="*/ 512466 w 2310483"/>
                    <a:gd name="connsiteY56" fmla="*/ 1470776 h 3625364"/>
                    <a:gd name="connsiteX57" fmla="*/ 334210 w 2310483"/>
                    <a:gd name="connsiteY57" fmla="*/ 1239664 h 3625364"/>
                    <a:gd name="connsiteX58" fmla="*/ 123194 w 2310483"/>
                    <a:gd name="connsiteY58" fmla="*/ 757866 h 3625364"/>
                    <a:gd name="connsiteX59" fmla="*/ 63949 w 2310483"/>
                    <a:gd name="connsiteY59" fmla="*/ 581759 h 3625364"/>
                    <a:gd name="connsiteX0" fmla="*/ 63949 w 2310483"/>
                    <a:gd name="connsiteY0" fmla="*/ 571188 h 3614793"/>
                    <a:gd name="connsiteX1" fmla="*/ 974690 w 2310483"/>
                    <a:gd name="connsiteY1" fmla="*/ 555853 h 3614793"/>
                    <a:gd name="connsiteX2" fmla="*/ 984738 w 2310483"/>
                    <a:gd name="connsiteY2" fmla="*/ 235351 h 3614793"/>
                    <a:gd name="connsiteX3" fmla="*/ 1247564 w 2310483"/>
                    <a:gd name="connsiteY3" fmla="*/ 245922 h 3614793"/>
                    <a:gd name="connsiteX4" fmla="*/ 1236992 w 2310483"/>
                    <a:gd name="connsiteY4" fmla="*/ 315738 h 3614793"/>
                    <a:gd name="connsiteX5" fmla="*/ 1145512 w 2310483"/>
                    <a:gd name="connsiteY5" fmla="*/ 304645 h 3614793"/>
                    <a:gd name="connsiteX6" fmla="*/ 1151321 w 2310483"/>
                    <a:gd name="connsiteY6" fmla="*/ 410413 h 3614793"/>
                    <a:gd name="connsiteX7" fmla="*/ 1327428 w 2310483"/>
                    <a:gd name="connsiteY7" fmla="*/ 415700 h 3614793"/>
                    <a:gd name="connsiteX8" fmla="*/ 1322143 w 2310483"/>
                    <a:gd name="connsiteY8" fmla="*/ 572233 h 3614793"/>
                    <a:gd name="connsiteX9" fmla="*/ 985784 w 2310483"/>
                    <a:gd name="connsiteY9" fmla="*/ 586521 h 3614793"/>
                    <a:gd name="connsiteX10" fmla="*/ 1001641 w 2310483"/>
                    <a:gd name="connsiteY10" fmla="*/ 1416816 h 3614793"/>
                    <a:gd name="connsiteX11" fmla="*/ 1086267 w 2310483"/>
                    <a:gd name="connsiteY11" fmla="*/ 1425297 h 3614793"/>
                    <a:gd name="connsiteX12" fmla="*/ 1097362 w 2310483"/>
                    <a:gd name="connsiteY12" fmla="*/ 1586593 h 3614793"/>
                    <a:gd name="connsiteX13" fmla="*/ 990547 w 2310483"/>
                    <a:gd name="connsiteY13" fmla="*/ 1580785 h 3614793"/>
                    <a:gd name="connsiteX14" fmla="*/ 1004835 w 2310483"/>
                    <a:gd name="connsiteY14" fmla="*/ 2264073 h 3614793"/>
                    <a:gd name="connsiteX15" fmla="*/ 1818752 w 2310483"/>
                    <a:gd name="connsiteY15" fmla="*/ 2264073 h 3614793"/>
                    <a:gd name="connsiteX16" fmla="*/ 1500863 w 2310483"/>
                    <a:gd name="connsiteY16" fmla="*/ 279611 h 3614793"/>
                    <a:gd name="connsiteX17" fmla="*/ 1637301 w 2310483"/>
                    <a:gd name="connsiteY17" fmla="*/ 190279 h 3614793"/>
                    <a:gd name="connsiteX18" fmla="*/ 1685451 w 2310483"/>
                    <a:gd name="connsiteY18" fmla="*/ 30667 h 3614793"/>
                    <a:gd name="connsiteX19" fmla="*/ 1745741 w 2310483"/>
                    <a:gd name="connsiteY19" fmla="*/ 0 h 3614793"/>
                    <a:gd name="connsiteX20" fmla="*/ 1858945 w 2310483"/>
                    <a:gd name="connsiteY20" fmla="*/ 736724 h 3614793"/>
                    <a:gd name="connsiteX21" fmla="*/ 1899138 w 2310483"/>
                    <a:gd name="connsiteY21" fmla="*/ 766869 h 3614793"/>
                    <a:gd name="connsiteX22" fmla="*/ 1990620 w 2310483"/>
                    <a:gd name="connsiteY22" fmla="*/ 988455 h 3614793"/>
                    <a:gd name="connsiteX23" fmla="*/ 1929283 w 2310483"/>
                    <a:gd name="connsiteY23" fmla="*/ 1088416 h 3614793"/>
                    <a:gd name="connsiteX24" fmla="*/ 2227016 w 2310483"/>
                    <a:gd name="connsiteY24" fmla="*/ 1153991 h 3614793"/>
                    <a:gd name="connsiteX25" fmla="*/ 2191586 w 2310483"/>
                    <a:gd name="connsiteY25" fmla="*/ 1304717 h 3614793"/>
                    <a:gd name="connsiteX26" fmla="*/ 2291024 w 2310483"/>
                    <a:gd name="connsiteY26" fmla="*/ 1490350 h 3614793"/>
                    <a:gd name="connsiteX27" fmla="*/ 2201634 w 2310483"/>
                    <a:gd name="connsiteY27" fmla="*/ 1570737 h 3614793"/>
                    <a:gd name="connsiteX28" fmla="*/ 2292069 w 2310483"/>
                    <a:gd name="connsiteY28" fmla="*/ 1781752 h 3614793"/>
                    <a:gd name="connsiteX29" fmla="*/ 2279465 w 2310483"/>
                    <a:gd name="connsiteY29" fmla="*/ 1767464 h 3614793"/>
                    <a:gd name="connsiteX30" fmla="*/ 2262099 w 2310483"/>
                    <a:gd name="connsiteY30" fmla="*/ 1794008 h 3614793"/>
                    <a:gd name="connsiteX31" fmla="*/ 2142565 w 2310483"/>
                    <a:gd name="connsiteY31" fmla="*/ 1827348 h 3614793"/>
                    <a:gd name="connsiteX32" fmla="*/ 2268313 w 2310483"/>
                    <a:gd name="connsiteY32" fmla="*/ 1838616 h 3614793"/>
                    <a:gd name="connsiteX33" fmla="*/ 2039349 w 2310483"/>
                    <a:gd name="connsiteY33" fmla="*/ 1838614 h 3614793"/>
                    <a:gd name="connsiteX34" fmla="*/ 2251354 w 2310483"/>
                    <a:gd name="connsiteY34" fmla="*/ 2767536 h 3614793"/>
                    <a:gd name="connsiteX35" fmla="*/ 2187346 w 2310483"/>
                    <a:gd name="connsiteY35" fmla="*/ 2772822 h 3614793"/>
                    <a:gd name="connsiteX36" fmla="*/ 2140299 w 2310483"/>
                    <a:gd name="connsiteY36" fmla="*/ 2927264 h 3614793"/>
                    <a:gd name="connsiteX37" fmla="*/ 2141344 w 2310483"/>
                    <a:gd name="connsiteY37" fmla="*/ 3018222 h 3614793"/>
                    <a:gd name="connsiteX38" fmla="*/ 2252399 w 2310483"/>
                    <a:gd name="connsiteY38" fmla="*/ 3006606 h 3614793"/>
                    <a:gd name="connsiteX39" fmla="*/ 2200589 w 2310483"/>
                    <a:gd name="connsiteY39" fmla="*/ 3268908 h 3614793"/>
                    <a:gd name="connsiteX40" fmla="*/ 1975808 w 2310483"/>
                    <a:gd name="connsiteY40" fmla="*/ 3268908 h 3614793"/>
                    <a:gd name="connsiteX41" fmla="*/ 2030813 w 2310483"/>
                    <a:gd name="connsiteY41" fmla="*/ 3605266 h 3614793"/>
                    <a:gd name="connsiteX42" fmla="*/ 1605064 w 2310483"/>
                    <a:gd name="connsiteY42" fmla="*/ 3614793 h 3614793"/>
                    <a:gd name="connsiteX43" fmla="*/ 1610350 w 2310483"/>
                    <a:gd name="connsiteY43" fmla="*/ 3278957 h 3614793"/>
                    <a:gd name="connsiteX44" fmla="*/ 1272424 w 2310483"/>
                    <a:gd name="connsiteY44" fmla="*/ 3268908 h 3614793"/>
                    <a:gd name="connsiteX45" fmla="*/ 1288281 w 2310483"/>
                    <a:gd name="connsiteY45" fmla="*/ 3113943 h 3614793"/>
                    <a:gd name="connsiteX46" fmla="*/ 1205802 w 2310483"/>
                    <a:gd name="connsiteY46" fmla="*/ 3098086 h 3614793"/>
                    <a:gd name="connsiteX47" fmla="*/ 1185705 w 2310483"/>
                    <a:gd name="connsiteY47" fmla="*/ 3088038 h 3614793"/>
                    <a:gd name="connsiteX48" fmla="*/ 1073606 w 2310483"/>
                    <a:gd name="connsiteY48" fmla="*/ 3233477 h 3614793"/>
                    <a:gd name="connsiteX49" fmla="*/ 381256 w 2310483"/>
                    <a:gd name="connsiteY49" fmla="*/ 2597759 h 3614793"/>
                    <a:gd name="connsiteX50" fmla="*/ 0 w 2310483"/>
                    <a:gd name="connsiteY50" fmla="*/ 2364557 h 3614793"/>
                    <a:gd name="connsiteX51" fmla="*/ 328924 w 2310483"/>
                    <a:gd name="connsiteY51" fmla="*/ 2365602 h 3614793"/>
                    <a:gd name="connsiteX52" fmla="*/ 344781 w 2310483"/>
                    <a:gd name="connsiteY52" fmla="*/ 2269882 h 3614793"/>
                    <a:gd name="connsiteX53" fmla="*/ 674807 w 2310483"/>
                    <a:gd name="connsiteY53" fmla="*/ 2274121 h 3614793"/>
                    <a:gd name="connsiteX54" fmla="*/ 669521 w 2310483"/>
                    <a:gd name="connsiteY54" fmla="*/ 1933000 h 3614793"/>
                    <a:gd name="connsiteX55" fmla="*/ 741429 w 2310483"/>
                    <a:gd name="connsiteY55" fmla="*/ 1917667 h 3614793"/>
                    <a:gd name="connsiteX56" fmla="*/ 512466 w 2310483"/>
                    <a:gd name="connsiteY56" fmla="*/ 1460205 h 3614793"/>
                    <a:gd name="connsiteX57" fmla="*/ 334210 w 2310483"/>
                    <a:gd name="connsiteY57" fmla="*/ 1229093 h 3614793"/>
                    <a:gd name="connsiteX58" fmla="*/ 123194 w 2310483"/>
                    <a:gd name="connsiteY58" fmla="*/ 747295 h 3614793"/>
                    <a:gd name="connsiteX59" fmla="*/ 63949 w 2310483"/>
                    <a:gd name="connsiteY59" fmla="*/ 571188 h 3614793"/>
                    <a:gd name="connsiteX0" fmla="*/ 63949 w 2310483"/>
                    <a:gd name="connsiteY0" fmla="*/ 571188 h 3614793"/>
                    <a:gd name="connsiteX1" fmla="*/ 974690 w 2310483"/>
                    <a:gd name="connsiteY1" fmla="*/ 555853 h 3614793"/>
                    <a:gd name="connsiteX2" fmla="*/ 984738 w 2310483"/>
                    <a:gd name="connsiteY2" fmla="*/ 235351 h 3614793"/>
                    <a:gd name="connsiteX3" fmla="*/ 1247564 w 2310483"/>
                    <a:gd name="connsiteY3" fmla="*/ 245922 h 3614793"/>
                    <a:gd name="connsiteX4" fmla="*/ 1236992 w 2310483"/>
                    <a:gd name="connsiteY4" fmla="*/ 315738 h 3614793"/>
                    <a:gd name="connsiteX5" fmla="*/ 1145512 w 2310483"/>
                    <a:gd name="connsiteY5" fmla="*/ 304645 h 3614793"/>
                    <a:gd name="connsiteX6" fmla="*/ 1151321 w 2310483"/>
                    <a:gd name="connsiteY6" fmla="*/ 410413 h 3614793"/>
                    <a:gd name="connsiteX7" fmla="*/ 1327428 w 2310483"/>
                    <a:gd name="connsiteY7" fmla="*/ 415700 h 3614793"/>
                    <a:gd name="connsiteX8" fmla="*/ 1322143 w 2310483"/>
                    <a:gd name="connsiteY8" fmla="*/ 572233 h 3614793"/>
                    <a:gd name="connsiteX9" fmla="*/ 985784 w 2310483"/>
                    <a:gd name="connsiteY9" fmla="*/ 586521 h 3614793"/>
                    <a:gd name="connsiteX10" fmla="*/ 1001641 w 2310483"/>
                    <a:gd name="connsiteY10" fmla="*/ 1416816 h 3614793"/>
                    <a:gd name="connsiteX11" fmla="*/ 1086267 w 2310483"/>
                    <a:gd name="connsiteY11" fmla="*/ 1425297 h 3614793"/>
                    <a:gd name="connsiteX12" fmla="*/ 1097362 w 2310483"/>
                    <a:gd name="connsiteY12" fmla="*/ 1586593 h 3614793"/>
                    <a:gd name="connsiteX13" fmla="*/ 990547 w 2310483"/>
                    <a:gd name="connsiteY13" fmla="*/ 1580785 h 3614793"/>
                    <a:gd name="connsiteX14" fmla="*/ 1004835 w 2310483"/>
                    <a:gd name="connsiteY14" fmla="*/ 2264073 h 3614793"/>
                    <a:gd name="connsiteX15" fmla="*/ 1818752 w 2310483"/>
                    <a:gd name="connsiteY15" fmla="*/ 2264073 h 3614793"/>
                    <a:gd name="connsiteX16" fmla="*/ 1500863 w 2310483"/>
                    <a:gd name="connsiteY16" fmla="*/ 279611 h 3614793"/>
                    <a:gd name="connsiteX17" fmla="*/ 1637301 w 2310483"/>
                    <a:gd name="connsiteY17" fmla="*/ 190279 h 3614793"/>
                    <a:gd name="connsiteX18" fmla="*/ 1775306 w 2310483"/>
                    <a:gd name="connsiteY18" fmla="*/ 215661 h 3614793"/>
                    <a:gd name="connsiteX19" fmla="*/ 1745741 w 2310483"/>
                    <a:gd name="connsiteY19" fmla="*/ 0 h 3614793"/>
                    <a:gd name="connsiteX20" fmla="*/ 1858945 w 2310483"/>
                    <a:gd name="connsiteY20" fmla="*/ 736724 h 3614793"/>
                    <a:gd name="connsiteX21" fmla="*/ 1899138 w 2310483"/>
                    <a:gd name="connsiteY21" fmla="*/ 766869 h 3614793"/>
                    <a:gd name="connsiteX22" fmla="*/ 1990620 w 2310483"/>
                    <a:gd name="connsiteY22" fmla="*/ 988455 h 3614793"/>
                    <a:gd name="connsiteX23" fmla="*/ 1929283 w 2310483"/>
                    <a:gd name="connsiteY23" fmla="*/ 1088416 h 3614793"/>
                    <a:gd name="connsiteX24" fmla="*/ 2227016 w 2310483"/>
                    <a:gd name="connsiteY24" fmla="*/ 1153991 h 3614793"/>
                    <a:gd name="connsiteX25" fmla="*/ 2191586 w 2310483"/>
                    <a:gd name="connsiteY25" fmla="*/ 1304717 h 3614793"/>
                    <a:gd name="connsiteX26" fmla="*/ 2291024 w 2310483"/>
                    <a:gd name="connsiteY26" fmla="*/ 1490350 h 3614793"/>
                    <a:gd name="connsiteX27" fmla="*/ 2201634 w 2310483"/>
                    <a:gd name="connsiteY27" fmla="*/ 1570737 h 3614793"/>
                    <a:gd name="connsiteX28" fmla="*/ 2292069 w 2310483"/>
                    <a:gd name="connsiteY28" fmla="*/ 1781752 h 3614793"/>
                    <a:gd name="connsiteX29" fmla="*/ 2279465 w 2310483"/>
                    <a:gd name="connsiteY29" fmla="*/ 1767464 h 3614793"/>
                    <a:gd name="connsiteX30" fmla="*/ 2262099 w 2310483"/>
                    <a:gd name="connsiteY30" fmla="*/ 1794008 h 3614793"/>
                    <a:gd name="connsiteX31" fmla="*/ 2142565 w 2310483"/>
                    <a:gd name="connsiteY31" fmla="*/ 1827348 h 3614793"/>
                    <a:gd name="connsiteX32" fmla="*/ 2268313 w 2310483"/>
                    <a:gd name="connsiteY32" fmla="*/ 1838616 h 3614793"/>
                    <a:gd name="connsiteX33" fmla="*/ 2039349 w 2310483"/>
                    <a:gd name="connsiteY33" fmla="*/ 1838614 h 3614793"/>
                    <a:gd name="connsiteX34" fmla="*/ 2251354 w 2310483"/>
                    <a:gd name="connsiteY34" fmla="*/ 2767536 h 3614793"/>
                    <a:gd name="connsiteX35" fmla="*/ 2187346 w 2310483"/>
                    <a:gd name="connsiteY35" fmla="*/ 2772822 h 3614793"/>
                    <a:gd name="connsiteX36" fmla="*/ 2140299 w 2310483"/>
                    <a:gd name="connsiteY36" fmla="*/ 2927264 h 3614793"/>
                    <a:gd name="connsiteX37" fmla="*/ 2141344 w 2310483"/>
                    <a:gd name="connsiteY37" fmla="*/ 3018222 h 3614793"/>
                    <a:gd name="connsiteX38" fmla="*/ 2252399 w 2310483"/>
                    <a:gd name="connsiteY38" fmla="*/ 3006606 h 3614793"/>
                    <a:gd name="connsiteX39" fmla="*/ 2200589 w 2310483"/>
                    <a:gd name="connsiteY39" fmla="*/ 3268908 h 3614793"/>
                    <a:gd name="connsiteX40" fmla="*/ 1975808 w 2310483"/>
                    <a:gd name="connsiteY40" fmla="*/ 3268908 h 3614793"/>
                    <a:gd name="connsiteX41" fmla="*/ 2030813 w 2310483"/>
                    <a:gd name="connsiteY41" fmla="*/ 3605266 h 3614793"/>
                    <a:gd name="connsiteX42" fmla="*/ 1605064 w 2310483"/>
                    <a:gd name="connsiteY42" fmla="*/ 3614793 h 3614793"/>
                    <a:gd name="connsiteX43" fmla="*/ 1610350 w 2310483"/>
                    <a:gd name="connsiteY43" fmla="*/ 3278957 h 3614793"/>
                    <a:gd name="connsiteX44" fmla="*/ 1272424 w 2310483"/>
                    <a:gd name="connsiteY44" fmla="*/ 3268908 h 3614793"/>
                    <a:gd name="connsiteX45" fmla="*/ 1288281 w 2310483"/>
                    <a:gd name="connsiteY45" fmla="*/ 3113943 h 3614793"/>
                    <a:gd name="connsiteX46" fmla="*/ 1205802 w 2310483"/>
                    <a:gd name="connsiteY46" fmla="*/ 3098086 h 3614793"/>
                    <a:gd name="connsiteX47" fmla="*/ 1185705 w 2310483"/>
                    <a:gd name="connsiteY47" fmla="*/ 3088038 h 3614793"/>
                    <a:gd name="connsiteX48" fmla="*/ 1073606 w 2310483"/>
                    <a:gd name="connsiteY48" fmla="*/ 3233477 h 3614793"/>
                    <a:gd name="connsiteX49" fmla="*/ 381256 w 2310483"/>
                    <a:gd name="connsiteY49" fmla="*/ 2597759 h 3614793"/>
                    <a:gd name="connsiteX50" fmla="*/ 0 w 2310483"/>
                    <a:gd name="connsiteY50" fmla="*/ 2364557 h 3614793"/>
                    <a:gd name="connsiteX51" fmla="*/ 328924 w 2310483"/>
                    <a:gd name="connsiteY51" fmla="*/ 2365602 h 3614793"/>
                    <a:gd name="connsiteX52" fmla="*/ 344781 w 2310483"/>
                    <a:gd name="connsiteY52" fmla="*/ 2269882 h 3614793"/>
                    <a:gd name="connsiteX53" fmla="*/ 674807 w 2310483"/>
                    <a:gd name="connsiteY53" fmla="*/ 2274121 h 3614793"/>
                    <a:gd name="connsiteX54" fmla="*/ 669521 w 2310483"/>
                    <a:gd name="connsiteY54" fmla="*/ 1933000 h 3614793"/>
                    <a:gd name="connsiteX55" fmla="*/ 741429 w 2310483"/>
                    <a:gd name="connsiteY55" fmla="*/ 1917667 h 3614793"/>
                    <a:gd name="connsiteX56" fmla="*/ 512466 w 2310483"/>
                    <a:gd name="connsiteY56" fmla="*/ 1460205 h 3614793"/>
                    <a:gd name="connsiteX57" fmla="*/ 334210 w 2310483"/>
                    <a:gd name="connsiteY57" fmla="*/ 1229093 h 3614793"/>
                    <a:gd name="connsiteX58" fmla="*/ 123194 w 2310483"/>
                    <a:gd name="connsiteY58" fmla="*/ 747295 h 3614793"/>
                    <a:gd name="connsiteX59" fmla="*/ 63949 w 2310483"/>
                    <a:gd name="connsiteY59" fmla="*/ 571188 h 3614793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86267 w 2310483"/>
                    <a:gd name="connsiteY11" fmla="*/ 1235018 h 3424514"/>
                    <a:gd name="connsiteX12" fmla="*/ 1097362 w 2310483"/>
                    <a:gd name="connsiteY12" fmla="*/ 1396314 h 3424514"/>
                    <a:gd name="connsiteX13" fmla="*/ 990547 w 2310483"/>
                    <a:gd name="connsiteY13" fmla="*/ 1390506 h 3424514"/>
                    <a:gd name="connsiteX14" fmla="*/ 1004835 w 2310483"/>
                    <a:gd name="connsiteY14" fmla="*/ 2073794 h 3424514"/>
                    <a:gd name="connsiteX15" fmla="*/ 1818752 w 2310483"/>
                    <a:gd name="connsiteY15" fmla="*/ 2073794 h 3424514"/>
                    <a:gd name="connsiteX16" fmla="*/ 1500863 w 2310483"/>
                    <a:gd name="connsiteY16" fmla="*/ 89332 h 3424514"/>
                    <a:gd name="connsiteX17" fmla="*/ 1637301 w 2310483"/>
                    <a:gd name="connsiteY17" fmla="*/ 0 h 3424514"/>
                    <a:gd name="connsiteX18" fmla="*/ 1775306 w 2310483"/>
                    <a:gd name="connsiteY18" fmla="*/ 25382 h 3424514"/>
                    <a:gd name="connsiteX19" fmla="*/ 2047017 w 2310483"/>
                    <a:gd name="connsiteY19" fmla="*/ 105711 h 3424514"/>
                    <a:gd name="connsiteX20" fmla="*/ 1858945 w 2310483"/>
                    <a:gd name="connsiteY20" fmla="*/ 546445 h 3424514"/>
                    <a:gd name="connsiteX21" fmla="*/ 1899138 w 2310483"/>
                    <a:gd name="connsiteY21" fmla="*/ 576590 h 3424514"/>
                    <a:gd name="connsiteX22" fmla="*/ 1990620 w 2310483"/>
                    <a:gd name="connsiteY22" fmla="*/ 798176 h 3424514"/>
                    <a:gd name="connsiteX23" fmla="*/ 1929283 w 2310483"/>
                    <a:gd name="connsiteY23" fmla="*/ 898137 h 3424514"/>
                    <a:gd name="connsiteX24" fmla="*/ 2227016 w 2310483"/>
                    <a:gd name="connsiteY24" fmla="*/ 963712 h 3424514"/>
                    <a:gd name="connsiteX25" fmla="*/ 2191586 w 2310483"/>
                    <a:gd name="connsiteY25" fmla="*/ 1114438 h 3424514"/>
                    <a:gd name="connsiteX26" fmla="*/ 2291024 w 2310483"/>
                    <a:gd name="connsiteY26" fmla="*/ 1300071 h 3424514"/>
                    <a:gd name="connsiteX27" fmla="*/ 2201634 w 2310483"/>
                    <a:gd name="connsiteY27" fmla="*/ 1380458 h 3424514"/>
                    <a:gd name="connsiteX28" fmla="*/ 2292069 w 2310483"/>
                    <a:gd name="connsiteY28" fmla="*/ 1591473 h 3424514"/>
                    <a:gd name="connsiteX29" fmla="*/ 2279465 w 2310483"/>
                    <a:gd name="connsiteY29" fmla="*/ 1577185 h 3424514"/>
                    <a:gd name="connsiteX30" fmla="*/ 2262099 w 2310483"/>
                    <a:gd name="connsiteY30" fmla="*/ 1603729 h 3424514"/>
                    <a:gd name="connsiteX31" fmla="*/ 2142565 w 2310483"/>
                    <a:gd name="connsiteY31" fmla="*/ 1637069 h 3424514"/>
                    <a:gd name="connsiteX32" fmla="*/ 2268313 w 2310483"/>
                    <a:gd name="connsiteY32" fmla="*/ 1648337 h 3424514"/>
                    <a:gd name="connsiteX33" fmla="*/ 2039349 w 2310483"/>
                    <a:gd name="connsiteY33" fmla="*/ 1648335 h 3424514"/>
                    <a:gd name="connsiteX34" fmla="*/ 2251354 w 2310483"/>
                    <a:gd name="connsiteY34" fmla="*/ 2577257 h 3424514"/>
                    <a:gd name="connsiteX35" fmla="*/ 2187346 w 2310483"/>
                    <a:gd name="connsiteY35" fmla="*/ 2582543 h 3424514"/>
                    <a:gd name="connsiteX36" fmla="*/ 2140299 w 2310483"/>
                    <a:gd name="connsiteY36" fmla="*/ 2736985 h 3424514"/>
                    <a:gd name="connsiteX37" fmla="*/ 2141344 w 2310483"/>
                    <a:gd name="connsiteY37" fmla="*/ 2827943 h 3424514"/>
                    <a:gd name="connsiteX38" fmla="*/ 2252399 w 2310483"/>
                    <a:gd name="connsiteY38" fmla="*/ 2816327 h 3424514"/>
                    <a:gd name="connsiteX39" fmla="*/ 2200589 w 2310483"/>
                    <a:gd name="connsiteY39" fmla="*/ 3078629 h 3424514"/>
                    <a:gd name="connsiteX40" fmla="*/ 1975808 w 2310483"/>
                    <a:gd name="connsiteY40" fmla="*/ 3078629 h 3424514"/>
                    <a:gd name="connsiteX41" fmla="*/ 2030813 w 2310483"/>
                    <a:gd name="connsiteY41" fmla="*/ 3414987 h 3424514"/>
                    <a:gd name="connsiteX42" fmla="*/ 1605064 w 2310483"/>
                    <a:gd name="connsiteY42" fmla="*/ 3424514 h 3424514"/>
                    <a:gd name="connsiteX43" fmla="*/ 1610350 w 2310483"/>
                    <a:gd name="connsiteY43" fmla="*/ 3088678 h 3424514"/>
                    <a:gd name="connsiteX44" fmla="*/ 1272424 w 2310483"/>
                    <a:gd name="connsiteY44" fmla="*/ 3078629 h 3424514"/>
                    <a:gd name="connsiteX45" fmla="*/ 1288281 w 2310483"/>
                    <a:gd name="connsiteY45" fmla="*/ 2923664 h 3424514"/>
                    <a:gd name="connsiteX46" fmla="*/ 1205802 w 2310483"/>
                    <a:gd name="connsiteY46" fmla="*/ 2907807 h 3424514"/>
                    <a:gd name="connsiteX47" fmla="*/ 1185705 w 2310483"/>
                    <a:gd name="connsiteY47" fmla="*/ 2897759 h 3424514"/>
                    <a:gd name="connsiteX48" fmla="*/ 1073606 w 2310483"/>
                    <a:gd name="connsiteY48" fmla="*/ 3043198 h 3424514"/>
                    <a:gd name="connsiteX49" fmla="*/ 381256 w 2310483"/>
                    <a:gd name="connsiteY49" fmla="*/ 2407480 h 3424514"/>
                    <a:gd name="connsiteX50" fmla="*/ 0 w 2310483"/>
                    <a:gd name="connsiteY50" fmla="*/ 2174278 h 3424514"/>
                    <a:gd name="connsiteX51" fmla="*/ 328924 w 2310483"/>
                    <a:gd name="connsiteY51" fmla="*/ 2175323 h 3424514"/>
                    <a:gd name="connsiteX52" fmla="*/ 344781 w 2310483"/>
                    <a:gd name="connsiteY52" fmla="*/ 2079603 h 3424514"/>
                    <a:gd name="connsiteX53" fmla="*/ 674807 w 2310483"/>
                    <a:gd name="connsiteY53" fmla="*/ 2083842 h 3424514"/>
                    <a:gd name="connsiteX54" fmla="*/ 669521 w 2310483"/>
                    <a:gd name="connsiteY54" fmla="*/ 1742721 h 3424514"/>
                    <a:gd name="connsiteX55" fmla="*/ 741429 w 2310483"/>
                    <a:gd name="connsiteY55" fmla="*/ 1727388 h 3424514"/>
                    <a:gd name="connsiteX56" fmla="*/ 512466 w 2310483"/>
                    <a:gd name="connsiteY56" fmla="*/ 1269926 h 3424514"/>
                    <a:gd name="connsiteX57" fmla="*/ 334210 w 2310483"/>
                    <a:gd name="connsiteY57" fmla="*/ 1038814 h 3424514"/>
                    <a:gd name="connsiteX58" fmla="*/ 123194 w 2310483"/>
                    <a:gd name="connsiteY58" fmla="*/ 557016 h 3424514"/>
                    <a:gd name="connsiteX59" fmla="*/ 63949 w 2310483"/>
                    <a:gd name="connsiteY59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86267 w 2310483"/>
                    <a:gd name="connsiteY11" fmla="*/ 1235018 h 3424514"/>
                    <a:gd name="connsiteX12" fmla="*/ 1097362 w 2310483"/>
                    <a:gd name="connsiteY12" fmla="*/ 1396314 h 3424514"/>
                    <a:gd name="connsiteX13" fmla="*/ 990547 w 2310483"/>
                    <a:gd name="connsiteY13" fmla="*/ 1390506 h 3424514"/>
                    <a:gd name="connsiteX14" fmla="*/ 1004835 w 2310483"/>
                    <a:gd name="connsiteY14" fmla="*/ 2073794 h 3424514"/>
                    <a:gd name="connsiteX15" fmla="*/ 1818752 w 2310483"/>
                    <a:gd name="connsiteY15" fmla="*/ 2073794 h 3424514"/>
                    <a:gd name="connsiteX16" fmla="*/ 1500863 w 2310483"/>
                    <a:gd name="connsiteY16" fmla="*/ 89332 h 3424514"/>
                    <a:gd name="connsiteX17" fmla="*/ 1637301 w 2310483"/>
                    <a:gd name="connsiteY17" fmla="*/ 0 h 3424514"/>
                    <a:gd name="connsiteX18" fmla="*/ 1775306 w 2310483"/>
                    <a:gd name="connsiteY18" fmla="*/ 25382 h 3424514"/>
                    <a:gd name="connsiteX19" fmla="*/ 2121014 w 2310483"/>
                    <a:gd name="connsiteY19" fmla="*/ 142710 h 3424514"/>
                    <a:gd name="connsiteX20" fmla="*/ 1858945 w 2310483"/>
                    <a:gd name="connsiteY20" fmla="*/ 546445 h 3424514"/>
                    <a:gd name="connsiteX21" fmla="*/ 1899138 w 2310483"/>
                    <a:gd name="connsiteY21" fmla="*/ 576590 h 3424514"/>
                    <a:gd name="connsiteX22" fmla="*/ 1990620 w 2310483"/>
                    <a:gd name="connsiteY22" fmla="*/ 798176 h 3424514"/>
                    <a:gd name="connsiteX23" fmla="*/ 1929283 w 2310483"/>
                    <a:gd name="connsiteY23" fmla="*/ 898137 h 3424514"/>
                    <a:gd name="connsiteX24" fmla="*/ 2227016 w 2310483"/>
                    <a:gd name="connsiteY24" fmla="*/ 963712 h 3424514"/>
                    <a:gd name="connsiteX25" fmla="*/ 2191586 w 2310483"/>
                    <a:gd name="connsiteY25" fmla="*/ 1114438 h 3424514"/>
                    <a:gd name="connsiteX26" fmla="*/ 2291024 w 2310483"/>
                    <a:gd name="connsiteY26" fmla="*/ 1300071 h 3424514"/>
                    <a:gd name="connsiteX27" fmla="*/ 2201634 w 2310483"/>
                    <a:gd name="connsiteY27" fmla="*/ 1380458 h 3424514"/>
                    <a:gd name="connsiteX28" fmla="*/ 2292069 w 2310483"/>
                    <a:gd name="connsiteY28" fmla="*/ 1591473 h 3424514"/>
                    <a:gd name="connsiteX29" fmla="*/ 2279465 w 2310483"/>
                    <a:gd name="connsiteY29" fmla="*/ 1577185 h 3424514"/>
                    <a:gd name="connsiteX30" fmla="*/ 2262099 w 2310483"/>
                    <a:gd name="connsiteY30" fmla="*/ 1603729 h 3424514"/>
                    <a:gd name="connsiteX31" fmla="*/ 2142565 w 2310483"/>
                    <a:gd name="connsiteY31" fmla="*/ 1637069 h 3424514"/>
                    <a:gd name="connsiteX32" fmla="*/ 2268313 w 2310483"/>
                    <a:gd name="connsiteY32" fmla="*/ 1648337 h 3424514"/>
                    <a:gd name="connsiteX33" fmla="*/ 2039349 w 2310483"/>
                    <a:gd name="connsiteY33" fmla="*/ 1648335 h 3424514"/>
                    <a:gd name="connsiteX34" fmla="*/ 2251354 w 2310483"/>
                    <a:gd name="connsiteY34" fmla="*/ 2577257 h 3424514"/>
                    <a:gd name="connsiteX35" fmla="*/ 2187346 w 2310483"/>
                    <a:gd name="connsiteY35" fmla="*/ 2582543 h 3424514"/>
                    <a:gd name="connsiteX36" fmla="*/ 2140299 w 2310483"/>
                    <a:gd name="connsiteY36" fmla="*/ 2736985 h 3424514"/>
                    <a:gd name="connsiteX37" fmla="*/ 2141344 w 2310483"/>
                    <a:gd name="connsiteY37" fmla="*/ 2827943 h 3424514"/>
                    <a:gd name="connsiteX38" fmla="*/ 2252399 w 2310483"/>
                    <a:gd name="connsiteY38" fmla="*/ 2816327 h 3424514"/>
                    <a:gd name="connsiteX39" fmla="*/ 2200589 w 2310483"/>
                    <a:gd name="connsiteY39" fmla="*/ 3078629 h 3424514"/>
                    <a:gd name="connsiteX40" fmla="*/ 1975808 w 2310483"/>
                    <a:gd name="connsiteY40" fmla="*/ 3078629 h 3424514"/>
                    <a:gd name="connsiteX41" fmla="*/ 2030813 w 2310483"/>
                    <a:gd name="connsiteY41" fmla="*/ 3414987 h 3424514"/>
                    <a:gd name="connsiteX42" fmla="*/ 1605064 w 2310483"/>
                    <a:gd name="connsiteY42" fmla="*/ 3424514 h 3424514"/>
                    <a:gd name="connsiteX43" fmla="*/ 1610350 w 2310483"/>
                    <a:gd name="connsiteY43" fmla="*/ 3088678 h 3424514"/>
                    <a:gd name="connsiteX44" fmla="*/ 1272424 w 2310483"/>
                    <a:gd name="connsiteY44" fmla="*/ 3078629 h 3424514"/>
                    <a:gd name="connsiteX45" fmla="*/ 1288281 w 2310483"/>
                    <a:gd name="connsiteY45" fmla="*/ 2923664 h 3424514"/>
                    <a:gd name="connsiteX46" fmla="*/ 1205802 w 2310483"/>
                    <a:gd name="connsiteY46" fmla="*/ 2907807 h 3424514"/>
                    <a:gd name="connsiteX47" fmla="*/ 1185705 w 2310483"/>
                    <a:gd name="connsiteY47" fmla="*/ 2897759 h 3424514"/>
                    <a:gd name="connsiteX48" fmla="*/ 1073606 w 2310483"/>
                    <a:gd name="connsiteY48" fmla="*/ 3043198 h 3424514"/>
                    <a:gd name="connsiteX49" fmla="*/ 381256 w 2310483"/>
                    <a:gd name="connsiteY49" fmla="*/ 2407480 h 3424514"/>
                    <a:gd name="connsiteX50" fmla="*/ 0 w 2310483"/>
                    <a:gd name="connsiteY50" fmla="*/ 2174278 h 3424514"/>
                    <a:gd name="connsiteX51" fmla="*/ 328924 w 2310483"/>
                    <a:gd name="connsiteY51" fmla="*/ 2175323 h 3424514"/>
                    <a:gd name="connsiteX52" fmla="*/ 344781 w 2310483"/>
                    <a:gd name="connsiteY52" fmla="*/ 2079603 h 3424514"/>
                    <a:gd name="connsiteX53" fmla="*/ 674807 w 2310483"/>
                    <a:gd name="connsiteY53" fmla="*/ 2083842 h 3424514"/>
                    <a:gd name="connsiteX54" fmla="*/ 669521 w 2310483"/>
                    <a:gd name="connsiteY54" fmla="*/ 1742721 h 3424514"/>
                    <a:gd name="connsiteX55" fmla="*/ 741429 w 2310483"/>
                    <a:gd name="connsiteY55" fmla="*/ 1727388 h 3424514"/>
                    <a:gd name="connsiteX56" fmla="*/ 512466 w 2310483"/>
                    <a:gd name="connsiteY56" fmla="*/ 1269926 h 3424514"/>
                    <a:gd name="connsiteX57" fmla="*/ 334210 w 2310483"/>
                    <a:gd name="connsiteY57" fmla="*/ 1038814 h 3424514"/>
                    <a:gd name="connsiteX58" fmla="*/ 123194 w 2310483"/>
                    <a:gd name="connsiteY58" fmla="*/ 557016 h 3424514"/>
                    <a:gd name="connsiteX59" fmla="*/ 63949 w 2310483"/>
                    <a:gd name="connsiteY59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86267 w 2310483"/>
                    <a:gd name="connsiteY11" fmla="*/ 1235018 h 3424514"/>
                    <a:gd name="connsiteX12" fmla="*/ 1097362 w 2310483"/>
                    <a:gd name="connsiteY12" fmla="*/ 1396314 h 3424514"/>
                    <a:gd name="connsiteX13" fmla="*/ 990547 w 2310483"/>
                    <a:gd name="connsiteY13" fmla="*/ 1390506 h 3424514"/>
                    <a:gd name="connsiteX14" fmla="*/ 1004835 w 2310483"/>
                    <a:gd name="connsiteY14" fmla="*/ 2073794 h 3424514"/>
                    <a:gd name="connsiteX15" fmla="*/ 1818752 w 2310483"/>
                    <a:gd name="connsiteY15" fmla="*/ 2073794 h 3424514"/>
                    <a:gd name="connsiteX16" fmla="*/ 1500863 w 2310483"/>
                    <a:gd name="connsiteY16" fmla="*/ 89332 h 3424514"/>
                    <a:gd name="connsiteX17" fmla="*/ 1637301 w 2310483"/>
                    <a:gd name="connsiteY17" fmla="*/ 0 h 3424514"/>
                    <a:gd name="connsiteX18" fmla="*/ 1775306 w 2310483"/>
                    <a:gd name="connsiteY18" fmla="*/ 25382 h 3424514"/>
                    <a:gd name="connsiteX19" fmla="*/ 2121014 w 2310483"/>
                    <a:gd name="connsiteY19" fmla="*/ 142710 h 3424514"/>
                    <a:gd name="connsiteX20" fmla="*/ 1858945 w 2310483"/>
                    <a:gd name="connsiteY20" fmla="*/ 546445 h 3424514"/>
                    <a:gd name="connsiteX21" fmla="*/ 1899138 w 2310483"/>
                    <a:gd name="connsiteY21" fmla="*/ 576590 h 3424514"/>
                    <a:gd name="connsiteX22" fmla="*/ 1990620 w 2310483"/>
                    <a:gd name="connsiteY22" fmla="*/ 798176 h 3424514"/>
                    <a:gd name="connsiteX23" fmla="*/ 1929283 w 2310483"/>
                    <a:gd name="connsiteY23" fmla="*/ 898137 h 3424514"/>
                    <a:gd name="connsiteX24" fmla="*/ 2227016 w 2310483"/>
                    <a:gd name="connsiteY24" fmla="*/ 963712 h 3424514"/>
                    <a:gd name="connsiteX25" fmla="*/ 2191586 w 2310483"/>
                    <a:gd name="connsiteY25" fmla="*/ 1114438 h 3424514"/>
                    <a:gd name="connsiteX26" fmla="*/ 2291024 w 2310483"/>
                    <a:gd name="connsiteY26" fmla="*/ 1300071 h 3424514"/>
                    <a:gd name="connsiteX27" fmla="*/ 2201634 w 2310483"/>
                    <a:gd name="connsiteY27" fmla="*/ 1380458 h 3424514"/>
                    <a:gd name="connsiteX28" fmla="*/ 2292069 w 2310483"/>
                    <a:gd name="connsiteY28" fmla="*/ 1591473 h 3424514"/>
                    <a:gd name="connsiteX29" fmla="*/ 2279465 w 2310483"/>
                    <a:gd name="connsiteY29" fmla="*/ 1577185 h 3424514"/>
                    <a:gd name="connsiteX30" fmla="*/ 2262099 w 2310483"/>
                    <a:gd name="connsiteY30" fmla="*/ 1603729 h 3424514"/>
                    <a:gd name="connsiteX31" fmla="*/ 2142565 w 2310483"/>
                    <a:gd name="connsiteY31" fmla="*/ 1637069 h 3424514"/>
                    <a:gd name="connsiteX32" fmla="*/ 2268313 w 2310483"/>
                    <a:gd name="connsiteY32" fmla="*/ 1648337 h 3424514"/>
                    <a:gd name="connsiteX33" fmla="*/ 2039349 w 2310483"/>
                    <a:gd name="connsiteY33" fmla="*/ 1648335 h 3424514"/>
                    <a:gd name="connsiteX34" fmla="*/ 2251354 w 2310483"/>
                    <a:gd name="connsiteY34" fmla="*/ 2577257 h 3424514"/>
                    <a:gd name="connsiteX35" fmla="*/ 2187346 w 2310483"/>
                    <a:gd name="connsiteY35" fmla="*/ 2582543 h 3424514"/>
                    <a:gd name="connsiteX36" fmla="*/ 2140299 w 2310483"/>
                    <a:gd name="connsiteY36" fmla="*/ 2736985 h 3424514"/>
                    <a:gd name="connsiteX37" fmla="*/ 2141344 w 2310483"/>
                    <a:gd name="connsiteY37" fmla="*/ 2827943 h 3424514"/>
                    <a:gd name="connsiteX38" fmla="*/ 2252399 w 2310483"/>
                    <a:gd name="connsiteY38" fmla="*/ 2816327 h 3424514"/>
                    <a:gd name="connsiteX39" fmla="*/ 2200589 w 2310483"/>
                    <a:gd name="connsiteY39" fmla="*/ 3078629 h 3424514"/>
                    <a:gd name="connsiteX40" fmla="*/ 1975808 w 2310483"/>
                    <a:gd name="connsiteY40" fmla="*/ 3078629 h 3424514"/>
                    <a:gd name="connsiteX41" fmla="*/ 2030813 w 2310483"/>
                    <a:gd name="connsiteY41" fmla="*/ 3414987 h 3424514"/>
                    <a:gd name="connsiteX42" fmla="*/ 1605064 w 2310483"/>
                    <a:gd name="connsiteY42" fmla="*/ 3424514 h 3424514"/>
                    <a:gd name="connsiteX43" fmla="*/ 1610350 w 2310483"/>
                    <a:gd name="connsiteY43" fmla="*/ 3088678 h 3424514"/>
                    <a:gd name="connsiteX44" fmla="*/ 1272424 w 2310483"/>
                    <a:gd name="connsiteY44" fmla="*/ 3078629 h 3424514"/>
                    <a:gd name="connsiteX45" fmla="*/ 1288281 w 2310483"/>
                    <a:gd name="connsiteY45" fmla="*/ 2923664 h 3424514"/>
                    <a:gd name="connsiteX46" fmla="*/ 1205802 w 2310483"/>
                    <a:gd name="connsiteY46" fmla="*/ 2907807 h 3424514"/>
                    <a:gd name="connsiteX47" fmla="*/ 1185705 w 2310483"/>
                    <a:gd name="connsiteY47" fmla="*/ 2897759 h 3424514"/>
                    <a:gd name="connsiteX48" fmla="*/ 1073606 w 2310483"/>
                    <a:gd name="connsiteY48" fmla="*/ 3043198 h 3424514"/>
                    <a:gd name="connsiteX49" fmla="*/ 381256 w 2310483"/>
                    <a:gd name="connsiteY49" fmla="*/ 2407480 h 3424514"/>
                    <a:gd name="connsiteX50" fmla="*/ 0 w 2310483"/>
                    <a:gd name="connsiteY50" fmla="*/ 2174278 h 3424514"/>
                    <a:gd name="connsiteX51" fmla="*/ 328924 w 2310483"/>
                    <a:gd name="connsiteY51" fmla="*/ 2175323 h 3424514"/>
                    <a:gd name="connsiteX52" fmla="*/ 344781 w 2310483"/>
                    <a:gd name="connsiteY52" fmla="*/ 2079603 h 3424514"/>
                    <a:gd name="connsiteX53" fmla="*/ 674807 w 2310483"/>
                    <a:gd name="connsiteY53" fmla="*/ 2083842 h 3424514"/>
                    <a:gd name="connsiteX54" fmla="*/ 669521 w 2310483"/>
                    <a:gd name="connsiteY54" fmla="*/ 1742721 h 3424514"/>
                    <a:gd name="connsiteX55" fmla="*/ 741429 w 2310483"/>
                    <a:gd name="connsiteY55" fmla="*/ 1727388 h 3424514"/>
                    <a:gd name="connsiteX56" fmla="*/ 512466 w 2310483"/>
                    <a:gd name="connsiteY56" fmla="*/ 1269926 h 3424514"/>
                    <a:gd name="connsiteX57" fmla="*/ 334210 w 2310483"/>
                    <a:gd name="connsiteY57" fmla="*/ 1038814 h 3424514"/>
                    <a:gd name="connsiteX58" fmla="*/ 123194 w 2310483"/>
                    <a:gd name="connsiteY58" fmla="*/ 557016 h 3424514"/>
                    <a:gd name="connsiteX59" fmla="*/ 63949 w 2310483"/>
                    <a:gd name="connsiteY59" fmla="*/ 380909 h 3424514"/>
                    <a:gd name="connsiteX0" fmla="*/ 63949 w 2312074"/>
                    <a:gd name="connsiteY0" fmla="*/ 380909 h 3424514"/>
                    <a:gd name="connsiteX1" fmla="*/ 974690 w 2312074"/>
                    <a:gd name="connsiteY1" fmla="*/ 365574 h 3424514"/>
                    <a:gd name="connsiteX2" fmla="*/ 984738 w 2312074"/>
                    <a:gd name="connsiteY2" fmla="*/ 45072 h 3424514"/>
                    <a:gd name="connsiteX3" fmla="*/ 1247564 w 2312074"/>
                    <a:gd name="connsiteY3" fmla="*/ 55643 h 3424514"/>
                    <a:gd name="connsiteX4" fmla="*/ 1236992 w 2312074"/>
                    <a:gd name="connsiteY4" fmla="*/ 125459 h 3424514"/>
                    <a:gd name="connsiteX5" fmla="*/ 1145512 w 2312074"/>
                    <a:gd name="connsiteY5" fmla="*/ 114366 h 3424514"/>
                    <a:gd name="connsiteX6" fmla="*/ 1151321 w 2312074"/>
                    <a:gd name="connsiteY6" fmla="*/ 220134 h 3424514"/>
                    <a:gd name="connsiteX7" fmla="*/ 1327428 w 2312074"/>
                    <a:gd name="connsiteY7" fmla="*/ 225421 h 3424514"/>
                    <a:gd name="connsiteX8" fmla="*/ 1322143 w 2312074"/>
                    <a:gd name="connsiteY8" fmla="*/ 381954 h 3424514"/>
                    <a:gd name="connsiteX9" fmla="*/ 985784 w 2312074"/>
                    <a:gd name="connsiteY9" fmla="*/ 396242 h 3424514"/>
                    <a:gd name="connsiteX10" fmla="*/ 1001641 w 2312074"/>
                    <a:gd name="connsiteY10" fmla="*/ 1226537 h 3424514"/>
                    <a:gd name="connsiteX11" fmla="*/ 1086267 w 2312074"/>
                    <a:gd name="connsiteY11" fmla="*/ 1235018 h 3424514"/>
                    <a:gd name="connsiteX12" fmla="*/ 1097362 w 2312074"/>
                    <a:gd name="connsiteY12" fmla="*/ 1396314 h 3424514"/>
                    <a:gd name="connsiteX13" fmla="*/ 990547 w 2312074"/>
                    <a:gd name="connsiteY13" fmla="*/ 1390506 h 3424514"/>
                    <a:gd name="connsiteX14" fmla="*/ 1004835 w 2312074"/>
                    <a:gd name="connsiteY14" fmla="*/ 2073794 h 3424514"/>
                    <a:gd name="connsiteX15" fmla="*/ 1818752 w 2312074"/>
                    <a:gd name="connsiteY15" fmla="*/ 2073794 h 3424514"/>
                    <a:gd name="connsiteX16" fmla="*/ 1500863 w 2312074"/>
                    <a:gd name="connsiteY16" fmla="*/ 89332 h 3424514"/>
                    <a:gd name="connsiteX17" fmla="*/ 1637301 w 2312074"/>
                    <a:gd name="connsiteY17" fmla="*/ 0 h 3424514"/>
                    <a:gd name="connsiteX18" fmla="*/ 1775306 w 2312074"/>
                    <a:gd name="connsiteY18" fmla="*/ 25382 h 3424514"/>
                    <a:gd name="connsiteX19" fmla="*/ 2121014 w 2312074"/>
                    <a:gd name="connsiteY19" fmla="*/ 142710 h 3424514"/>
                    <a:gd name="connsiteX20" fmla="*/ 2276503 w 2312074"/>
                    <a:gd name="connsiteY20" fmla="*/ 483019 h 3424514"/>
                    <a:gd name="connsiteX21" fmla="*/ 1899138 w 2312074"/>
                    <a:gd name="connsiteY21" fmla="*/ 576590 h 3424514"/>
                    <a:gd name="connsiteX22" fmla="*/ 1990620 w 2312074"/>
                    <a:gd name="connsiteY22" fmla="*/ 798176 h 3424514"/>
                    <a:gd name="connsiteX23" fmla="*/ 1929283 w 2312074"/>
                    <a:gd name="connsiteY23" fmla="*/ 898137 h 3424514"/>
                    <a:gd name="connsiteX24" fmla="*/ 2227016 w 2312074"/>
                    <a:gd name="connsiteY24" fmla="*/ 963712 h 3424514"/>
                    <a:gd name="connsiteX25" fmla="*/ 2191586 w 2312074"/>
                    <a:gd name="connsiteY25" fmla="*/ 1114438 h 3424514"/>
                    <a:gd name="connsiteX26" fmla="*/ 2291024 w 2312074"/>
                    <a:gd name="connsiteY26" fmla="*/ 1300071 h 3424514"/>
                    <a:gd name="connsiteX27" fmla="*/ 2201634 w 2312074"/>
                    <a:gd name="connsiteY27" fmla="*/ 1380458 h 3424514"/>
                    <a:gd name="connsiteX28" fmla="*/ 2292069 w 2312074"/>
                    <a:gd name="connsiteY28" fmla="*/ 1591473 h 3424514"/>
                    <a:gd name="connsiteX29" fmla="*/ 2279465 w 2312074"/>
                    <a:gd name="connsiteY29" fmla="*/ 1577185 h 3424514"/>
                    <a:gd name="connsiteX30" fmla="*/ 2262099 w 2312074"/>
                    <a:gd name="connsiteY30" fmla="*/ 1603729 h 3424514"/>
                    <a:gd name="connsiteX31" fmla="*/ 2142565 w 2312074"/>
                    <a:gd name="connsiteY31" fmla="*/ 1637069 h 3424514"/>
                    <a:gd name="connsiteX32" fmla="*/ 2268313 w 2312074"/>
                    <a:gd name="connsiteY32" fmla="*/ 1648337 h 3424514"/>
                    <a:gd name="connsiteX33" fmla="*/ 2039349 w 2312074"/>
                    <a:gd name="connsiteY33" fmla="*/ 1648335 h 3424514"/>
                    <a:gd name="connsiteX34" fmla="*/ 2251354 w 2312074"/>
                    <a:gd name="connsiteY34" fmla="*/ 2577257 h 3424514"/>
                    <a:gd name="connsiteX35" fmla="*/ 2187346 w 2312074"/>
                    <a:gd name="connsiteY35" fmla="*/ 2582543 h 3424514"/>
                    <a:gd name="connsiteX36" fmla="*/ 2140299 w 2312074"/>
                    <a:gd name="connsiteY36" fmla="*/ 2736985 h 3424514"/>
                    <a:gd name="connsiteX37" fmla="*/ 2141344 w 2312074"/>
                    <a:gd name="connsiteY37" fmla="*/ 2827943 h 3424514"/>
                    <a:gd name="connsiteX38" fmla="*/ 2252399 w 2312074"/>
                    <a:gd name="connsiteY38" fmla="*/ 2816327 h 3424514"/>
                    <a:gd name="connsiteX39" fmla="*/ 2200589 w 2312074"/>
                    <a:gd name="connsiteY39" fmla="*/ 3078629 h 3424514"/>
                    <a:gd name="connsiteX40" fmla="*/ 1975808 w 2312074"/>
                    <a:gd name="connsiteY40" fmla="*/ 3078629 h 3424514"/>
                    <a:gd name="connsiteX41" fmla="*/ 2030813 w 2312074"/>
                    <a:gd name="connsiteY41" fmla="*/ 3414987 h 3424514"/>
                    <a:gd name="connsiteX42" fmla="*/ 1605064 w 2312074"/>
                    <a:gd name="connsiteY42" fmla="*/ 3424514 h 3424514"/>
                    <a:gd name="connsiteX43" fmla="*/ 1610350 w 2312074"/>
                    <a:gd name="connsiteY43" fmla="*/ 3088678 h 3424514"/>
                    <a:gd name="connsiteX44" fmla="*/ 1272424 w 2312074"/>
                    <a:gd name="connsiteY44" fmla="*/ 3078629 h 3424514"/>
                    <a:gd name="connsiteX45" fmla="*/ 1288281 w 2312074"/>
                    <a:gd name="connsiteY45" fmla="*/ 2923664 h 3424514"/>
                    <a:gd name="connsiteX46" fmla="*/ 1205802 w 2312074"/>
                    <a:gd name="connsiteY46" fmla="*/ 2907807 h 3424514"/>
                    <a:gd name="connsiteX47" fmla="*/ 1185705 w 2312074"/>
                    <a:gd name="connsiteY47" fmla="*/ 2897759 h 3424514"/>
                    <a:gd name="connsiteX48" fmla="*/ 1073606 w 2312074"/>
                    <a:gd name="connsiteY48" fmla="*/ 3043198 h 3424514"/>
                    <a:gd name="connsiteX49" fmla="*/ 381256 w 2312074"/>
                    <a:gd name="connsiteY49" fmla="*/ 2407480 h 3424514"/>
                    <a:gd name="connsiteX50" fmla="*/ 0 w 2312074"/>
                    <a:gd name="connsiteY50" fmla="*/ 2174278 h 3424514"/>
                    <a:gd name="connsiteX51" fmla="*/ 328924 w 2312074"/>
                    <a:gd name="connsiteY51" fmla="*/ 2175323 h 3424514"/>
                    <a:gd name="connsiteX52" fmla="*/ 344781 w 2312074"/>
                    <a:gd name="connsiteY52" fmla="*/ 2079603 h 3424514"/>
                    <a:gd name="connsiteX53" fmla="*/ 674807 w 2312074"/>
                    <a:gd name="connsiteY53" fmla="*/ 2083842 h 3424514"/>
                    <a:gd name="connsiteX54" fmla="*/ 669521 w 2312074"/>
                    <a:gd name="connsiteY54" fmla="*/ 1742721 h 3424514"/>
                    <a:gd name="connsiteX55" fmla="*/ 741429 w 2312074"/>
                    <a:gd name="connsiteY55" fmla="*/ 1727388 h 3424514"/>
                    <a:gd name="connsiteX56" fmla="*/ 512466 w 2312074"/>
                    <a:gd name="connsiteY56" fmla="*/ 1269926 h 3424514"/>
                    <a:gd name="connsiteX57" fmla="*/ 334210 w 2312074"/>
                    <a:gd name="connsiteY57" fmla="*/ 1038814 h 3424514"/>
                    <a:gd name="connsiteX58" fmla="*/ 123194 w 2312074"/>
                    <a:gd name="connsiteY58" fmla="*/ 557016 h 3424514"/>
                    <a:gd name="connsiteX59" fmla="*/ 63949 w 2312074"/>
                    <a:gd name="connsiteY59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86267 w 2310483"/>
                    <a:gd name="connsiteY11" fmla="*/ 1235018 h 3424514"/>
                    <a:gd name="connsiteX12" fmla="*/ 1097362 w 2310483"/>
                    <a:gd name="connsiteY12" fmla="*/ 1396314 h 3424514"/>
                    <a:gd name="connsiteX13" fmla="*/ 990547 w 2310483"/>
                    <a:gd name="connsiteY13" fmla="*/ 1390506 h 3424514"/>
                    <a:gd name="connsiteX14" fmla="*/ 1004835 w 2310483"/>
                    <a:gd name="connsiteY14" fmla="*/ 2073794 h 3424514"/>
                    <a:gd name="connsiteX15" fmla="*/ 1818752 w 2310483"/>
                    <a:gd name="connsiteY15" fmla="*/ 2073794 h 3424514"/>
                    <a:gd name="connsiteX16" fmla="*/ 1500863 w 2310483"/>
                    <a:gd name="connsiteY16" fmla="*/ 89332 h 3424514"/>
                    <a:gd name="connsiteX17" fmla="*/ 1637301 w 2310483"/>
                    <a:gd name="connsiteY17" fmla="*/ 0 h 3424514"/>
                    <a:gd name="connsiteX18" fmla="*/ 1775306 w 2310483"/>
                    <a:gd name="connsiteY18" fmla="*/ 25382 h 3424514"/>
                    <a:gd name="connsiteX19" fmla="*/ 2121014 w 2310483"/>
                    <a:gd name="connsiteY19" fmla="*/ 142710 h 3424514"/>
                    <a:gd name="connsiteX20" fmla="*/ 2276503 w 2310483"/>
                    <a:gd name="connsiteY20" fmla="*/ 483019 h 3424514"/>
                    <a:gd name="connsiteX21" fmla="*/ 1899138 w 2310483"/>
                    <a:gd name="connsiteY21" fmla="*/ 576590 h 3424514"/>
                    <a:gd name="connsiteX22" fmla="*/ 1990620 w 2310483"/>
                    <a:gd name="connsiteY22" fmla="*/ 798176 h 3424514"/>
                    <a:gd name="connsiteX23" fmla="*/ 1929283 w 2310483"/>
                    <a:gd name="connsiteY23" fmla="*/ 898137 h 3424514"/>
                    <a:gd name="connsiteX24" fmla="*/ 2227016 w 2310483"/>
                    <a:gd name="connsiteY24" fmla="*/ 963712 h 3424514"/>
                    <a:gd name="connsiteX25" fmla="*/ 2191586 w 2310483"/>
                    <a:gd name="connsiteY25" fmla="*/ 1114438 h 3424514"/>
                    <a:gd name="connsiteX26" fmla="*/ 2291024 w 2310483"/>
                    <a:gd name="connsiteY26" fmla="*/ 1300071 h 3424514"/>
                    <a:gd name="connsiteX27" fmla="*/ 2201634 w 2310483"/>
                    <a:gd name="connsiteY27" fmla="*/ 1380458 h 3424514"/>
                    <a:gd name="connsiteX28" fmla="*/ 2292069 w 2310483"/>
                    <a:gd name="connsiteY28" fmla="*/ 1591473 h 3424514"/>
                    <a:gd name="connsiteX29" fmla="*/ 2279465 w 2310483"/>
                    <a:gd name="connsiteY29" fmla="*/ 1577185 h 3424514"/>
                    <a:gd name="connsiteX30" fmla="*/ 2262099 w 2310483"/>
                    <a:gd name="connsiteY30" fmla="*/ 1603729 h 3424514"/>
                    <a:gd name="connsiteX31" fmla="*/ 2142565 w 2310483"/>
                    <a:gd name="connsiteY31" fmla="*/ 1637069 h 3424514"/>
                    <a:gd name="connsiteX32" fmla="*/ 2268313 w 2310483"/>
                    <a:gd name="connsiteY32" fmla="*/ 1648337 h 3424514"/>
                    <a:gd name="connsiteX33" fmla="*/ 2039349 w 2310483"/>
                    <a:gd name="connsiteY33" fmla="*/ 1648335 h 3424514"/>
                    <a:gd name="connsiteX34" fmla="*/ 2251354 w 2310483"/>
                    <a:gd name="connsiteY34" fmla="*/ 2577257 h 3424514"/>
                    <a:gd name="connsiteX35" fmla="*/ 2187346 w 2310483"/>
                    <a:gd name="connsiteY35" fmla="*/ 2582543 h 3424514"/>
                    <a:gd name="connsiteX36" fmla="*/ 2140299 w 2310483"/>
                    <a:gd name="connsiteY36" fmla="*/ 2736985 h 3424514"/>
                    <a:gd name="connsiteX37" fmla="*/ 2141344 w 2310483"/>
                    <a:gd name="connsiteY37" fmla="*/ 2827943 h 3424514"/>
                    <a:gd name="connsiteX38" fmla="*/ 2252399 w 2310483"/>
                    <a:gd name="connsiteY38" fmla="*/ 2816327 h 3424514"/>
                    <a:gd name="connsiteX39" fmla="*/ 2200589 w 2310483"/>
                    <a:gd name="connsiteY39" fmla="*/ 3078629 h 3424514"/>
                    <a:gd name="connsiteX40" fmla="*/ 1975808 w 2310483"/>
                    <a:gd name="connsiteY40" fmla="*/ 3078629 h 3424514"/>
                    <a:gd name="connsiteX41" fmla="*/ 2030813 w 2310483"/>
                    <a:gd name="connsiteY41" fmla="*/ 3414987 h 3424514"/>
                    <a:gd name="connsiteX42" fmla="*/ 1605064 w 2310483"/>
                    <a:gd name="connsiteY42" fmla="*/ 3424514 h 3424514"/>
                    <a:gd name="connsiteX43" fmla="*/ 1610350 w 2310483"/>
                    <a:gd name="connsiteY43" fmla="*/ 3088678 h 3424514"/>
                    <a:gd name="connsiteX44" fmla="*/ 1272424 w 2310483"/>
                    <a:gd name="connsiteY44" fmla="*/ 3078629 h 3424514"/>
                    <a:gd name="connsiteX45" fmla="*/ 1288281 w 2310483"/>
                    <a:gd name="connsiteY45" fmla="*/ 2923664 h 3424514"/>
                    <a:gd name="connsiteX46" fmla="*/ 1205802 w 2310483"/>
                    <a:gd name="connsiteY46" fmla="*/ 2907807 h 3424514"/>
                    <a:gd name="connsiteX47" fmla="*/ 1185705 w 2310483"/>
                    <a:gd name="connsiteY47" fmla="*/ 2897759 h 3424514"/>
                    <a:gd name="connsiteX48" fmla="*/ 1073606 w 2310483"/>
                    <a:gd name="connsiteY48" fmla="*/ 3043198 h 3424514"/>
                    <a:gd name="connsiteX49" fmla="*/ 381256 w 2310483"/>
                    <a:gd name="connsiteY49" fmla="*/ 2407480 h 3424514"/>
                    <a:gd name="connsiteX50" fmla="*/ 0 w 2310483"/>
                    <a:gd name="connsiteY50" fmla="*/ 2174278 h 3424514"/>
                    <a:gd name="connsiteX51" fmla="*/ 328924 w 2310483"/>
                    <a:gd name="connsiteY51" fmla="*/ 2175323 h 3424514"/>
                    <a:gd name="connsiteX52" fmla="*/ 344781 w 2310483"/>
                    <a:gd name="connsiteY52" fmla="*/ 2079603 h 3424514"/>
                    <a:gd name="connsiteX53" fmla="*/ 674807 w 2310483"/>
                    <a:gd name="connsiteY53" fmla="*/ 2083842 h 3424514"/>
                    <a:gd name="connsiteX54" fmla="*/ 669521 w 2310483"/>
                    <a:gd name="connsiteY54" fmla="*/ 1742721 h 3424514"/>
                    <a:gd name="connsiteX55" fmla="*/ 741429 w 2310483"/>
                    <a:gd name="connsiteY55" fmla="*/ 1727388 h 3424514"/>
                    <a:gd name="connsiteX56" fmla="*/ 512466 w 2310483"/>
                    <a:gd name="connsiteY56" fmla="*/ 1269926 h 3424514"/>
                    <a:gd name="connsiteX57" fmla="*/ 334210 w 2310483"/>
                    <a:gd name="connsiteY57" fmla="*/ 1038814 h 3424514"/>
                    <a:gd name="connsiteX58" fmla="*/ 123194 w 2310483"/>
                    <a:gd name="connsiteY58" fmla="*/ 557016 h 3424514"/>
                    <a:gd name="connsiteX59" fmla="*/ 63949 w 2310483"/>
                    <a:gd name="connsiteY59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86267 w 2310483"/>
                    <a:gd name="connsiteY11" fmla="*/ 1235018 h 3424514"/>
                    <a:gd name="connsiteX12" fmla="*/ 1097362 w 2310483"/>
                    <a:gd name="connsiteY12" fmla="*/ 1396314 h 3424514"/>
                    <a:gd name="connsiteX13" fmla="*/ 990547 w 2310483"/>
                    <a:gd name="connsiteY13" fmla="*/ 1390506 h 3424514"/>
                    <a:gd name="connsiteX14" fmla="*/ 1004835 w 2310483"/>
                    <a:gd name="connsiteY14" fmla="*/ 2073794 h 3424514"/>
                    <a:gd name="connsiteX15" fmla="*/ 1818752 w 2310483"/>
                    <a:gd name="connsiteY15" fmla="*/ 2073794 h 3424514"/>
                    <a:gd name="connsiteX16" fmla="*/ 1500863 w 2310483"/>
                    <a:gd name="connsiteY16" fmla="*/ 89332 h 3424514"/>
                    <a:gd name="connsiteX17" fmla="*/ 1637301 w 2310483"/>
                    <a:gd name="connsiteY17" fmla="*/ 0 h 3424514"/>
                    <a:gd name="connsiteX18" fmla="*/ 1775306 w 2310483"/>
                    <a:gd name="connsiteY18" fmla="*/ 25382 h 3424514"/>
                    <a:gd name="connsiteX19" fmla="*/ 2121014 w 2310483"/>
                    <a:gd name="connsiteY19" fmla="*/ 142710 h 3424514"/>
                    <a:gd name="connsiteX20" fmla="*/ 2276503 w 2310483"/>
                    <a:gd name="connsiteY20" fmla="*/ 483019 h 3424514"/>
                    <a:gd name="connsiteX21" fmla="*/ 1899138 w 2310483"/>
                    <a:gd name="connsiteY21" fmla="*/ 576590 h 3424514"/>
                    <a:gd name="connsiteX22" fmla="*/ 1990620 w 2310483"/>
                    <a:gd name="connsiteY22" fmla="*/ 798176 h 3424514"/>
                    <a:gd name="connsiteX23" fmla="*/ 1929283 w 2310483"/>
                    <a:gd name="connsiteY23" fmla="*/ 898137 h 3424514"/>
                    <a:gd name="connsiteX24" fmla="*/ 2227016 w 2310483"/>
                    <a:gd name="connsiteY24" fmla="*/ 963712 h 3424514"/>
                    <a:gd name="connsiteX25" fmla="*/ 2191586 w 2310483"/>
                    <a:gd name="connsiteY25" fmla="*/ 1114438 h 3424514"/>
                    <a:gd name="connsiteX26" fmla="*/ 2291024 w 2310483"/>
                    <a:gd name="connsiteY26" fmla="*/ 1300071 h 3424514"/>
                    <a:gd name="connsiteX27" fmla="*/ 2201634 w 2310483"/>
                    <a:gd name="connsiteY27" fmla="*/ 1380458 h 3424514"/>
                    <a:gd name="connsiteX28" fmla="*/ 2292069 w 2310483"/>
                    <a:gd name="connsiteY28" fmla="*/ 1591473 h 3424514"/>
                    <a:gd name="connsiteX29" fmla="*/ 2279465 w 2310483"/>
                    <a:gd name="connsiteY29" fmla="*/ 1577185 h 3424514"/>
                    <a:gd name="connsiteX30" fmla="*/ 2262099 w 2310483"/>
                    <a:gd name="connsiteY30" fmla="*/ 1603729 h 3424514"/>
                    <a:gd name="connsiteX31" fmla="*/ 2142565 w 2310483"/>
                    <a:gd name="connsiteY31" fmla="*/ 1637069 h 3424514"/>
                    <a:gd name="connsiteX32" fmla="*/ 2268313 w 2310483"/>
                    <a:gd name="connsiteY32" fmla="*/ 1648337 h 3424514"/>
                    <a:gd name="connsiteX33" fmla="*/ 2039349 w 2310483"/>
                    <a:gd name="connsiteY33" fmla="*/ 1648335 h 3424514"/>
                    <a:gd name="connsiteX34" fmla="*/ 2251354 w 2310483"/>
                    <a:gd name="connsiteY34" fmla="*/ 2577257 h 3424514"/>
                    <a:gd name="connsiteX35" fmla="*/ 2187346 w 2310483"/>
                    <a:gd name="connsiteY35" fmla="*/ 2582543 h 3424514"/>
                    <a:gd name="connsiteX36" fmla="*/ 2140299 w 2310483"/>
                    <a:gd name="connsiteY36" fmla="*/ 2736985 h 3424514"/>
                    <a:gd name="connsiteX37" fmla="*/ 2141344 w 2310483"/>
                    <a:gd name="connsiteY37" fmla="*/ 2827943 h 3424514"/>
                    <a:gd name="connsiteX38" fmla="*/ 2252399 w 2310483"/>
                    <a:gd name="connsiteY38" fmla="*/ 2816327 h 3424514"/>
                    <a:gd name="connsiteX39" fmla="*/ 2200589 w 2310483"/>
                    <a:gd name="connsiteY39" fmla="*/ 3078629 h 3424514"/>
                    <a:gd name="connsiteX40" fmla="*/ 1975808 w 2310483"/>
                    <a:gd name="connsiteY40" fmla="*/ 3078629 h 3424514"/>
                    <a:gd name="connsiteX41" fmla="*/ 2030813 w 2310483"/>
                    <a:gd name="connsiteY41" fmla="*/ 3414987 h 3424514"/>
                    <a:gd name="connsiteX42" fmla="*/ 1605064 w 2310483"/>
                    <a:gd name="connsiteY42" fmla="*/ 3424514 h 3424514"/>
                    <a:gd name="connsiteX43" fmla="*/ 1610350 w 2310483"/>
                    <a:gd name="connsiteY43" fmla="*/ 3088678 h 3424514"/>
                    <a:gd name="connsiteX44" fmla="*/ 1272424 w 2310483"/>
                    <a:gd name="connsiteY44" fmla="*/ 3078629 h 3424514"/>
                    <a:gd name="connsiteX45" fmla="*/ 1288281 w 2310483"/>
                    <a:gd name="connsiteY45" fmla="*/ 2923664 h 3424514"/>
                    <a:gd name="connsiteX46" fmla="*/ 1205802 w 2310483"/>
                    <a:gd name="connsiteY46" fmla="*/ 2907807 h 3424514"/>
                    <a:gd name="connsiteX47" fmla="*/ 1185705 w 2310483"/>
                    <a:gd name="connsiteY47" fmla="*/ 2897759 h 3424514"/>
                    <a:gd name="connsiteX48" fmla="*/ 1073606 w 2310483"/>
                    <a:gd name="connsiteY48" fmla="*/ 3043198 h 3424514"/>
                    <a:gd name="connsiteX49" fmla="*/ 381256 w 2310483"/>
                    <a:gd name="connsiteY49" fmla="*/ 2407480 h 3424514"/>
                    <a:gd name="connsiteX50" fmla="*/ 0 w 2310483"/>
                    <a:gd name="connsiteY50" fmla="*/ 2174278 h 3424514"/>
                    <a:gd name="connsiteX51" fmla="*/ 328924 w 2310483"/>
                    <a:gd name="connsiteY51" fmla="*/ 2175323 h 3424514"/>
                    <a:gd name="connsiteX52" fmla="*/ 344781 w 2310483"/>
                    <a:gd name="connsiteY52" fmla="*/ 2079603 h 3424514"/>
                    <a:gd name="connsiteX53" fmla="*/ 674807 w 2310483"/>
                    <a:gd name="connsiteY53" fmla="*/ 2083842 h 3424514"/>
                    <a:gd name="connsiteX54" fmla="*/ 669521 w 2310483"/>
                    <a:gd name="connsiteY54" fmla="*/ 1742721 h 3424514"/>
                    <a:gd name="connsiteX55" fmla="*/ 741429 w 2310483"/>
                    <a:gd name="connsiteY55" fmla="*/ 1727388 h 3424514"/>
                    <a:gd name="connsiteX56" fmla="*/ 512466 w 2310483"/>
                    <a:gd name="connsiteY56" fmla="*/ 1269926 h 3424514"/>
                    <a:gd name="connsiteX57" fmla="*/ 334210 w 2310483"/>
                    <a:gd name="connsiteY57" fmla="*/ 1038814 h 3424514"/>
                    <a:gd name="connsiteX58" fmla="*/ 123194 w 2310483"/>
                    <a:gd name="connsiteY58" fmla="*/ 557016 h 3424514"/>
                    <a:gd name="connsiteX59" fmla="*/ 63949 w 2310483"/>
                    <a:gd name="connsiteY59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86267 w 2310483"/>
                    <a:gd name="connsiteY11" fmla="*/ 1235018 h 3424514"/>
                    <a:gd name="connsiteX12" fmla="*/ 1097362 w 2310483"/>
                    <a:gd name="connsiteY12" fmla="*/ 1396314 h 3424514"/>
                    <a:gd name="connsiteX13" fmla="*/ 990547 w 2310483"/>
                    <a:gd name="connsiteY13" fmla="*/ 1390506 h 3424514"/>
                    <a:gd name="connsiteX14" fmla="*/ 1004835 w 2310483"/>
                    <a:gd name="connsiteY14" fmla="*/ 2073794 h 3424514"/>
                    <a:gd name="connsiteX15" fmla="*/ 1818752 w 2310483"/>
                    <a:gd name="connsiteY15" fmla="*/ 2073794 h 3424514"/>
                    <a:gd name="connsiteX16" fmla="*/ 1500863 w 2310483"/>
                    <a:gd name="connsiteY16" fmla="*/ 89332 h 3424514"/>
                    <a:gd name="connsiteX17" fmla="*/ 1637301 w 2310483"/>
                    <a:gd name="connsiteY17" fmla="*/ 0 h 3424514"/>
                    <a:gd name="connsiteX18" fmla="*/ 1775306 w 2310483"/>
                    <a:gd name="connsiteY18" fmla="*/ 25382 h 3424514"/>
                    <a:gd name="connsiteX19" fmla="*/ 2121014 w 2310483"/>
                    <a:gd name="connsiteY19" fmla="*/ 142710 h 3424514"/>
                    <a:gd name="connsiteX20" fmla="*/ 2276503 w 2310483"/>
                    <a:gd name="connsiteY20" fmla="*/ 483019 h 3424514"/>
                    <a:gd name="connsiteX21" fmla="*/ 1899138 w 2310483"/>
                    <a:gd name="connsiteY21" fmla="*/ 576590 h 3424514"/>
                    <a:gd name="connsiteX22" fmla="*/ 1990620 w 2310483"/>
                    <a:gd name="connsiteY22" fmla="*/ 798176 h 3424514"/>
                    <a:gd name="connsiteX23" fmla="*/ 1929283 w 2310483"/>
                    <a:gd name="connsiteY23" fmla="*/ 898137 h 3424514"/>
                    <a:gd name="connsiteX24" fmla="*/ 2227016 w 2310483"/>
                    <a:gd name="connsiteY24" fmla="*/ 963712 h 3424514"/>
                    <a:gd name="connsiteX25" fmla="*/ 2191586 w 2310483"/>
                    <a:gd name="connsiteY25" fmla="*/ 1114438 h 3424514"/>
                    <a:gd name="connsiteX26" fmla="*/ 2291024 w 2310483"/>
                    <a:gd name="connsiteY26" fmla="*/ 1300071 h 3424514"/>
                    <a:gd name="connsiteX27" fmla="*/ 2201634 w 2310483"/>
                    <a:gd name="connsiteY27" fmla="*/ 1380458 h 3424514"/>
                    <a:gd name="connsiteX28" fmla="*/ 2292069 w 2310483"/>
                    <a:gd name="connsiteY28" fmla="*/ 1591473 h 3424514"/>
                    <a:gd name="connsiteX29" fmla="*/ 2279465 w 2310483"/>
                    <a:gd name="connsiteY29" fmla="*/ 1577185 h 3424514"/>
                    <a:gd name="connsiteX30" fmla="*/ 2262099 w 2310483"/>
                    <a:gd name="connsiteY30" fmla="*/ 1603729 h 3424514"/>
                    <a:gd name="connsiteX31" fmla="*/ 2142565 w 2310483"/>
                    <a:gd name="connsiteY31" fmla="*/ 1637069 h 3424514"/>
                    <a:gd name="connsiteX32" fmla="*/ 2268313 w 2310483"/>
                    <a:gd name="connsiteY32" fmla="*/ 1648337 h 3424514"/>
                    <a:gd name="connsiteX33" fmla="*/ 2039349 w 2310483"/>
                    <a:gd name="connsiteY33" fmla="*/ 1648335 h 3424514"/>
                    <a:gd name="connsiteX34" fmla="*/ 2251354 w 2310483"/>
                    <a:gd name="connsiteY34" fmla="*/ 2577257 h 3424514"/>
                    <a:gd name="connsiteX35" fmla="*/ 2187346 w 2310483"/>
                    <a:gd name="connsiteY35" fmla="*/ 2582543 h 3424514"/>
                    <a:gd name="connsiteX36" fmla="*/ 2140299 w 2310483"/>
                    <a:gd name="connsiteY36" fmla="*/ 2736985 h 3424514"/>
                    <a:gd name="connsiteX37" fmla="*/ 2141344 w 2310483"/>
                    <a:gd name="connsiteY37" fmla="*/ 2827943 h 3424514"/>
                    <a:gd name="connsiteX38" fmla="*/ 2252399 w 2310483"/>
                    <a:gd name="connsiteY38" fmla="*/ 2816327 h 3424514"/>
                    <a:gd name="connsiteX39" fmla="*/ 2200589 w 2310483"/>
                    <a:gd name="connsiteY39" fmla="*/ 3078629 h 3424514"/>
                    <a:gd name="connsiteX40" fmla="*/ 1975808 w 2310483"/>
                    <a:gd name="connsiteY40" fmla="*/ 3078629 h 3424514"/>
                    <a:gd name="connsiteX41" fmla="*/ 2030813 w 2310483"/>
                    <a:gd name="connsiteY41" fmla="*/ 3414987 h 3424514"/>
                    <a:gd name="connsiteX42" fmla="*/ 1605064 w 2310483"/>
                    <a:gd name="connsiteY42" fmla="*/ 3424514 h 3424514"/>
                    <a:gd name="connsiteX43" fmla="*/ 1610350 w 2310483"/>
                    <a:gd name="connsiteY43" fmla="*/ 3088678 h 3424514"/>
                    <a:gd name="connsiteX44" fmla="*/ 1272424 w 2310483"/>
                    <a:gd name="connsiteY44" fmla="*/ 3078629 h 3424514"/>
                    <a:gd name="connsiteX45" fmla="*/ 1288281 w 2310483"/>
                    <a:gd name="connsiteY45" fmla="*/ 2923664 h 3424514"/>
                    <a:gd name="connsiteX46" fmla="*/ 1205802 w 2310483"/>
                    <a:gd name="connsiteY46" fmla="*/ 2907807 h 3424514"/>
                    <a:gd name="connsiteX47" fmla="*/ 1185705 w 2310483"/>
                    <a:gd name="connsiteY47" fmla="*/ 2897759 h 3424514"/>
                    <a:gd name="connsiteX48" fmla="*/ 1073606 w 2310483"/>
                    <a:gd name="connsiteY48" fmla="*/ 3043198 h 3424514"/>
                    <a:gd name="connsiteX49" fmla="*/ 381256 w 2310483"/>
                    <a:gd name="connsiteY49" fmla="*/ 2407480 h 3424514"/>
                    <a:gd name="connsiteX50" fmla="*/ 0 w 2310483"/>
                    <a:gd name="connsiteY50" fmla="*/ 2174278 h 3424514"/>
                    <a:gd name="connsiteX51" fmla="*/ 328924 w 2310483"/>
                    <a:gd name="connsiteY51" fmla="*/ 2175323 h 3424514"/>
                    <a:gd name="connsiteX52" fmla="*/ 344781 w 2310483"/>
                    <a:gd name="connsiteY52" fmla="*/ 2079603 h 3424514"/>
                    <a:gd name="connsiteX53" fmla="*/ 674807 w 2310483"/>
                    <a:gd name="connsiteY53" fmla="*/ 2083842 h 3424514"/>
                    <a:gd name="connsiteX54" fmla="*/ 669521 w 2310483"/>
                    <a:gd name="connsiteY54" fmla="*/ 1742721 h 3424514"/>
                    <a:gd name="connsiteX55" fmla="*/ 741429 w 2310483"/>
                    <a:gd name="connsiteY55" fmla="*/ 1727388 h 3424514"/>
                    <a:gd name="connsiteX56" fmla="*/ 512466 w 2310483"/>
                    <a:gd name="connsiteY56" fmla="*/ 1269926 h 3424514"/>
                    <a:gd name="connsiteX57" fmla="*/ 334210 w 2310483"/>
                    <a:gd name="connsiteY57" fmla="*/ 1038814 h 3424514"/>
                    <a:gd name="connsiteX58" fmla="*/ 123194 w 2310483"/>
                    <a:gd name="connsiteY58" fmla="*/ 557016 h 3424514"/>
                    <a:gd name="connsiteX59" fmla="*/ 63949 w 2310483"/>
                    <a:gd name="connsiteY59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86267 w 2310483"/>
                    <a:gd name="connsiteY11" fmla="*/ 1235018 h 3424514"/>
                    <a:gd name="connsiteX12" fmla="*/ 1097362 w 2310483"/>
                    <a:gd name="connsiteY12" fmla="*/ 1396314 h 3424514"/>
                    <a:gd name="connsiteX13" fmla="*/ 990547 w 2310483"/>
                    <a:gd name="connsiteY13" fmla="*/ 1390506 h 3424514"/>
                    <a:gd name="connsiteX14" fmla="*/ 1004835 w 2310483"/>
                    <a:gd name="connsiteY14" fmla="*/ 2073794 h 3424514"/>
                    <a:gd name="connsiteX15" fmla="*/ 1818752 w 2310483"/>
                    <a:gd name="connsiteY15" fmla="*/ 2073794 h 3424514"/>
                    <a:gd name="connsiteX16" fmla="*/ 1500863 w 2310483"/>
                    <a:gd name="connsiteY16" fmla="*/ 89332 h 3424514"/>
                    <a:gd name="connsiteX17" fmla="*/ 1637301 w 2310483"/>
                    <a:gd name="connsiteY17" fmla="*/ 0 h 3424514"/>
                    <a:gd name="connsiteX18" fmla="*/ 1775306 w 2310483"/>
                    <a:gd name="connsiteY18" fmla="*/ 25382 h 3424514"/>
                    <a:gd name="connsiteX19" fmla="*/ 2121014 w 2310483"/>
                    <a:gd name="connsiteY19" fmla="*/ 142710 h 3424514"/>
                    <a:gd name="connsiteX20" fmla="*/ 2276503 w 2310483"/>
                    <a:gd name="connsiteY20" fmla="*/ 483019 h 3424514"/>
                    <a:gd name="connsiteX21" fmla="*/ 1994462 w 2310483"/>
                    <a:gd name="connsiteY21" fmla="*/ 477736 h 3424514"/>
                    <a:gd name="connsiteX22" fmla="*/ 1990620 w 2310483"/>
                    <a:gd name="connsiteY22" fmla="*/ 798176 h 3424514"/>
                    <a:gd name="connsiteX23" fmla="*/ 1929283 w 2310483"/>
                    <a:gd name="connsiteY23" fmla="*/ 898137 h 3424514"/>
                    <a:gd name="connsiteX24" fmla="*/ 2227016 w 2310483"/>
                    <a:gd name="connsiteY24" fmla="*/ 963712 h 3424514"/>
                    <a:gd name="connsiteX25" fmla="*/ 2191586 w 2310483"/>
                    <a:gd name="connsiteY25" fmla="*/ 1114438 h 3424514"/>
                    <a:gd name="connsiteX26" fmla="*/ 2291024 w 2310483"/>
                    <a:gd name="connsiteY26" fmla="*/ 1300071 h 3424514"/>
                    <a:gd name="connsiteX27" fmla="*/ 2201634 w 2310483"/>
                    <a:gd name="connsiteY27" fmla="*/ 1380458 h 3424514"/>
                    <a:gd name="connsiteX28" fmla="*/ 2292069 w 2310483"/>
                    <a:gd name="connsiteY28" fmla="*/ 1591473 h 3424514"/>
                    <a:gd name="connsiteX29" fmla="*/ 2279465 w 2310483"/>
                    <a:gd name="connsiteY29" fmla="*/ 1577185 h 3424514"/>
                    <a:gd name="connsiteX30" fmla="*/ 2262099 w 2310483"/>
                    <a:gd name="connsiteY30" fmla="*/ 1603729 h 3424514"/>
                    <a:gd name="connsiteX31" fmla="*/ 2142565 w 2310483"/>
                    <a:gd name="connsiteY31" fmla="*/ 1637069 h 3424514"/>
                    <a:gd name="connsiteX32" fmla="*/ 2268313 w 2310483"/>
                    <a:gd name="connsiteY32" fmla="*/ 1648337 h 3424514"/>
                    <a:gd name="connsiteX33" fmla="*/ 2039349 w 2310483"/>
                    <a:gd name="connsiteY33" fmla="*/ 1648335 h 3424514"/>
                    <a:gd name="connsiteX34" fmla="*/ 2251354 w 2310483"/>
                    <a:gd name="connsiteY34" fmla="*/ 2577257 h 3424514"/>
                    <a:gd name="connsiteX35" fmla="*/ 2187346 w 2310483"/>
                    <a:gd name="connsiteY35" fmla="*/ 2582543 h 3424514"/>
                    <a:gd name="connsiteX36" fmla="*/ 2140299 w 2310483"/>
                    <a:gd name="connsiteY36" fmla="*/ 2736985 h 3424514"/>
                    <a:gd name="connsiteX37" fmla="*/ 2141344 w 2310483"/>
                    <a:gd name="connsiteY37" fmla="*/ 2827943 h 3424514"/>
                    <a:gd name="connsiteX38" fmla="*/ 2252399 w 2310483"/>
                    <a:gd name="connsiteY38" fmla="*/ 2816327 h 3424514"/>
                    <a:gd name="connsiteX39" fmla="*/ 2200589 w 2310483"/>
                    <a:gd name="connsiteY39" fmla="*/ 3078629 h 3424514"/>
                    <a:gd name="connsiteX40" fmla="*/ 1975808 w 2310483"/>
                    <a:gd name="connsiteY40" fmla="*/ 3078629 h 3424514"/>
                    <a:gd name="connsiteX41" fmla="*/ 2030813 w 2310483"/>
                    <a:gd name="connsiteY41" fmla="*/ 3414987 h 3424514"/>
                    <a:gd name="connsiteX42" fmla="*/ 1605064 w 2310483"/>
                    <a:gd name="connsiteY42" fmla="*/ 3424514 h 3424514"/>
                    <a:gd name="connsiteX43" fmla="*/ 1610350 w 2310483"/>
                    <a:gd name="connsiteY43" fmla="*/ 3088678 h 3424514"/>
                    <a:gd name="connsiteX44" fmla="*/ 1272424 w 2310483"/>
                    <a:gd name="connsiteY44" fmla="*/ 3078629 h 3424514"/>
                    <a:gd name="connsiteX45" fmla="*/ 1288281 w 2310483"/>
                    <a:gd name="connsiteY45" fmla="*/ 2923664 h 3424514"/>
                    <a:gd name="connsiteX46" fmla="*/ 1205802 w 2310483"/>
                    <a:gd name="connsiteY46" fmla="*/ 2907807 h 3424514"/>
                    <a:gd name="connsiteX47" fmla="*/ 1185705 w 2310483"/>
                    <a:gd name="connsiteY47" fmla="*/ 2897759 h 3424514"/>
                    <a:gd name="connsiteX48" fmla="*/ 1073606 w 2310483"/>
                    <a:gd name="connsiteY48" fmla="*/ 3043198 h 3424514"/>
                    <a:gd name="connsiteX49" fmla="*/ 381256 w 2310483"/>
                    <a:gd name="connsiteY49" fmla="*/ 2407480 h 3424514"/>
                    <a:gd name="connsiteX50" fmla="*/ 0 w 2310483"/>
                    <a:gd name="connsiteY50" fmla="*/ 2174278 h 3424514"/>
                    <a:gd name="connsiteX51" fmla="*/ 328924 w 2310483"/>
                    <a:gd name="connsiteY51" fmla="*/ 2175323 h 3424514"/>
                    <a:gd name="connsiteX52" fmla="*/ 344781 w 2310483"/>
                    <a:gd name="connsiteY52" fmla="*/ 2079603 h 3424514"/>
                    <a:gd name="connsiteX53" fmla="*/ 674807 w 2310483"/>
                    <a:gd name="connsiteY53" fmla="*/ 2083842 h 3424514"/>
                    <a:gd name="connsiteX54" fmla="*/ 669521 w 2310483"/>
                    <a:gd name="connsiteY54" fmla="*/ 1742721 h 3424514"/>
                    <a:gd name="connsiteX55" fmla="*/ 741429 w 2310483"/>
                    <a:gd name="connsiteY55" fmla="*/ 1727388 h 3424514"/>
                    <a:gd name="connsiteX56" fmla="*/ 512466 w 2310483"/>
                    <a:gd name="connsiteY56" fmla="*/ 1269926 h 3424514"/>
                    <a:gd name="connsiteX57" fmla="*/ 334210 w 2310483"/>
                    <a:gd name="connsiteY57" fmla="*/ 1038814 h 3424514"/>
                    <a:gd name="connsiteX58" fmla="*/ 123194 w 2310483"/>
                    <a:gd name="connsiteY58" fmla="*/ 557016 h 3424514"/>
                    <a:gd name="connsiteX59" fmla="*/ 63949 w 2310483"/>
                    <a:gd name="connsiteY59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86267 w 2310483"/>
                    <a:gd name="connsiteY11" fmla="*/ 1235018 h 3424514"/>
                    <a:gd name="connsiteX12" fmla="*/ 1097362 w 2310483"/>
                    <a:gd name="connsiteY12" fmla="*/ 1396314 h 3424514"/>
                    <a:gd name="connsiteX13" fmla="*/ 990547 w 2310483"/>
                    <a:gd name="connsiteY13" fmla="*/ 1390506 h 3424514"/>
                    <a:gd name="connsiteX14" fmla="*/ 1004835 w 2310483"/>
                    <a:gd name="connsiteY14" fmla="*/ 2073794 h 3424514"/>
                    <a:gd name="connsiteX15" fmla="*/ 1818752 w 2310483"/>
                    <a:gd name="connsiteY15" fmla="*/ 2073794 h 3424514"/>
                    <a:gd name="connsiteX16" fmla="*/ 1500863 w 2310483"/>
                    <a:gd name="connsiteY16" fmla="*/ 89332 h 3424514"/>
                    <a:gd name="connsiteX17" fmla="*/ 1637301 w 2310483"/>
                    <a:gd name="connsiteY17" fmla="*/ 0 h 3424514"/>
                    <a:gd name="connsiteX18" fmla="*/ 1775306 w 2310483"/>
                    <a:gd name="connsiteY18" fmla="*/ 25382 h 3424514"/>
                    <a:gd name="connsiteX19" fmla="*/ 2121014 w 2310483"/>
                    <a:gd name="connsiteY19" fmla="*/ 142710 h 3424514"/>
                    <a:gd name="connsiteX20" fmla="*/ 2276503 w 2310483"/>
                    <a:gd name="connsiteY20" fmla="*/ 483019 h 3424514"/>
                    <a:gd name="connsiteX21" fmla="*/ 1994462 w 2310483"/>
                    <a:gd name="connsiteY21" fmla="*/ 477736 h 3424514"/>
                    <a:gd name="connsiteX22" fmla="*/ 1990620 w 2310483"/>
                    <a:gd name="connsiteY22" fmla="*/ 798176 h 3424514"/>
                    <a:gd name="connsiteX23" fmla="*/ 1929283 w 2310483"/>
                    <a:gd name="connsiteY23" fmla="*/ 898137 h 3424514"/>
                    <a:gd name="connsiteX24" fmla="*/ 2227016 w 2310483"/>
                    <a:gd name="connsiteY24" fmla="*/ 963712 h 3424514"/>
                    <a:gd name="connsiteX25" fmla="*/ 2191586 w 2310483"/>
                    <a:gd name="connsiteY25" fmla="*/ 1114438 h 3424514"/>
                    <a:gd name="connsiteX26" fmla="*/ 2291024 w 2310483"/>
                    <a:gd name="connsiteY26" fmla="*/ 1300071 h 3424514"/>
                    <a:gd name="connsiteX27" fmla="*/ 2201634 w 2310483"/>
                    <a:gd name="connsiteY27" fmla="*/ 1380458 h 3424514"/>
                    <a:gd name="connsiteX28" fmla="*/ 2292069 w 2310483"/>
                    <a:gd name="connsiteY28" fmla="*/ 1591473 h 3424514"/>
                    <a:gd name="connsiteX29" fmla="*/ 2279465 w 2310483"/>
                    <a:gd name="connsiteY29" fmla="*/ 1577185 h 3424514"/>
                    <a:gd name="connsiteX30" fmla="*/ 2262099 w 2310483"/>
                    <a:gd name="connsiteY30" fmla="*/ 1603729 h 3424514"/>
                    <a:gd name="connsiteX31" fmla="*/ 2142565 w 2310483"/>
                    <a:gd name="connsiteY31" fmla="*/ 1637069 h 3424514"/>
                    <a:gd name="connsiteX32" fmla="*/ 2268313 w 2310483"/>
                    <a:gd name="connsiteY32" fmla="*/ 1648337 h 3424514"/>
                    <a:gd name="connsiteX33" fmla="*/ 2039349 w 2310483"/>
                    <a:gd name="connsiteY33" fmla="*/ 1648335 h 3424514"/>
                    <a:gd name="connsiteX34" fmla="*/ 2251354 w 2310483"/>
                    <a:gd name="connsiteY34" fmla="*/ 2577257 h 3424514"/>
                    <a:gd name="connsiteX35" fmla="*/ 2187346 w 2310483"/>
                    <a:gd name="connsiteY35" fmla="*/ 2582543 h 3424514"/>
                    <a:gd name="connsiteX36" fmla="*/ 2140299 w 2310483"/>
                    <a:gd name="connsiteY36" fmla="*/ 2736985 h 3424514"/>
                    <a:gd name="connsiteX37" fmla="*/ 2141344 w 2310483"/>
                    <a:gd name="connsiteY37" fmla="*/ 2827943 h 3424514"/>
                    <a:gd name="connsiteX38" fmla="*/ 2252399 w 2310483"/>
                    <a:gd name="connsiteY38" fmla="*/ 2816327 h 3424514"/>
                    <a:gd name="connsiteX39" fmla="*/ 2200589 w 2310483"/>
                    <a:gd name="connsiteY39" fmla="*/ 3078629 h 3424514"/>
                    <a:gd name="connsiteX40" fmla="*/ 1975808 w 2310483"/>
                    <a:gd name="connsiteY40" fmla="*/ 3078629 h 3424514"/>
                    <a:gd name="connsiteX41" fmla="*/ 2030813 w 2310483"/>
                    <a:gd name="connsiteY41" fmla="*/ 3414987 h 3424514"/>
                    <a:gd name="connsiteX42" fmla="*/ 1605064 w 2310483"/>
                    <a:gd name="connsiteY42" fmla="*/ 3424514 h 3424514"/>
                    <a:gd name="connsiteX43" fmla="*/ 1610350 w 2310483"/>
                    <a:gd name="connsiteY43" fmla="*/ 3088678 h 3424514"/>
                    <a:gd name="connsiteX44" fmla="*/ 1272424 w 2310483"/>
                    <a:gd name="connsiteY44" fmla="*/ 3078629 h 3424514"/>
                    <a:gd name="connsiteX45" fmla="*/ 1288281 w 2310483"/>
                    <a:gd name="connsiteY45" fmla="*/ 2923664 h 3424514"/>
                    <a:gd name="connsiteX46" fmla="*/ 1205802 w 2310483"/>
                    <a:gd name="connsiteY46" fmla="*/ 2907807 h 3424514"/>
                    <a:gd name="connsiteX47" fmla="*/ 1185705 w 2310483"/>
                    <a:gd name="connsiteY47" fmla="*/ 2897759 h 3424514"/>
                    <a:gd name="connsiteX48" fmla="*/ 1073606 w 2310483"/>
                    <a:gd name="connsiteY48" fmla="*/ 3043198 h 3424514"/>
                    <a:gd name="connsiteX49" fmla="*/ 381256 w 2310483"/>
                    <a:gd name="connsiteY49" fmla="*/ 2407480 h 3424514"/>
                    <a:gd name="connsiteX50" fmla="*/ 0 w 2310483"/>
                    <a:gd name="connsiteY50" fmla="*/ 2174278 h 3424514"/>
                    <a:gd name="connsiteX51" fmla="*/ 328924 w 2310483"/>
                    <a:gd name="connsiteY51" fmla="*/ 2175323 h 3424514"/>
                    <a:gd name="connsiteX52" fmla="*/ 344781 w 2310483"/>
                    <a:gd name="connsiteY52" fmla="*/ 2079603 h 3424514"/>
                    <a:gd name="connsiteX53" fmla="*/ 674807 w 2310483"/>
                    <a:gd name="connsiteY53" fmla="*/ 2083842 h 3424514"/>
                    <a:gd name="connsiteX54" fmla="*/ 669521 w 2310483"/>
                    <a:gd name="connsiteY54" fmla="*/ 1742721 h 3424514"/>
                    <a:gd name="connsiteX55" fmla="*/ 741429 w 2310483"/>
                    <a:gd name="connsiteY55" fmla="*/ 1727388 h 3424514"/>
                    <a:gd name="connsiteX56" fmla="*/ 512466 w 2310483"/>
                    <a:gd name="connsiteY56" fmla="*/ 1269926 h 3424514"/>
                    <a:gd name="connsiteX57" fmla="*/ 334210 w 2310483"/>
                    <a:gd name="connsiteY57" fmla="*/ 1038814 h 3424514"/>
                    <a:gd name="connsiteX58" fmla="*/ 123194 w 2310483"/>
                    <a:gd name="connsiteY58" fmla="*/ 557016 h 3424514"/>
                    <a:gd name="connsiteX59" fmla="*/ 63949 w 2310483"/>
                    <a:gd name="connsiteY59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86267 w 2310483"/>
                    <a:gd name="connsiteY11" fmla="*/ 1235018 h 3424514"/>
                    <a:gd name="connsiteX12" fmla="*/ 1097362 w 2310483"/>
                    <a:gd name="connsiteY12" fmla="*/ 1396314 h 3424514"/>
                    <a:gd name="connsiteX13" fmla="*/ 990547 w 2310483"/>
                    <a:gd name="connsiteY13" fmla="*/ 1390506 h 3424514"/>
                    <a:gd name="connsiteX14" fmla="*/ 1004835 w 2310483"/>
                    <a:gd name="connsiteY14" fmla="*/ 2073794 h 3424514"/>
                    <a:gd name="connsiteX15" fmla="*/ 1818752 w 2310483"/>
                    <a:gd name="connsiteY15" fmla="*/ 2073794 h 3424514"/>
                    <a:gd name="connsiteX16" fmla="*/ 1500863 w 2310483"/>
                    <a:gd name="connsiteY16" fmla="*/ 89332 h 3424514"/>
                    <a:gd name="connsiteX17" fmla="*/ 1637301 w 2310483"/>
                    <a:gd name="connsiteY17" fmla="*/ 0 h 3424514"/>
                    <a:gd name="connsiteX18" fmla="*/ 1775306 w 2310483"/>
                    <a:gd name="connsiteY18" fmla="*/ 25382 h 3424514"/>
                    <a:gd name="connsiteX19" fmla="*/ 2121014 w 2310483"/>
                    <a:gd name="connsiteY19" fmla="*/ 142710 h 3424514"/>
                    <a:gd name="connsiteX20" fmla="*/ 2276503 w 2310483"/>
                    <a:gd name="connsiteY20" fmla="*/ 483019 h 3424514"/>
                    <a:gd name="connsiteX21" fmla="*/ 1994462 w 2310483"/>
                    <a:gd name="connsiteY21" fmla="*/ 477736 h 3424514"/>
                    <a:gd name="connsiteX22" fmla="*/ 1867052 w 2310483"/>
                    <a:gd name="connsiteY22" fmla="*/ 551041 h 3424514"/>
                    <a:gd name="connsiteX23" fmla="*/ 1929283 w 2310483"/>
                    <a:gd name="connsiteY23" fmla="*/ 898137 h 3424514"/>
                    <a:gd name="connsiteX24" fmla="*/ 2227016 w 2310483"/>
                    <a:gd name="connsiteY24" fmla="*/ 963712 h 3424514"/>
                    <a:gd name="connsiteX25" fmla="*/ 2191586 w 2310483"/>
                    <a:gd name="connsiteY25" fmla="*/ 1114438 h 3424514"/>
                    <a:gd name="connsiteX26" fmla="*/ 2291024 w 2310483"/>
                    <a:gd name="connsiteY26" fmla="*/ 1300071 h 3424514"/>
                    <a:gd name="connsiteX27" fmla="*/ 2201634 w 2310483"/>
                    <a:gd name="connsiteY27" fmla="*/ 1380458 h 3424514"/>
                    <a:gd name="connsiteX28" fmla="*/ 2292069 w 2310483"/>
                    <a:gd name="connsiteY28" fmla="*/ 1591473 h 3424514"/>
                    <a:gd name="connsiteX29" fmla="*/ 2279465 w 2310483"/>
                    <a:gd name="connsiteY29" fmla="*/ 1577185 h 3424514"/>
                    <a:gd name="connsiteX30" fmla="*/ 2262099 w 2310483"/>
                    <a:gd name="connsiteY30" fmla="*/ 1603729 h 3424514"/>
                    <a:gd name="connsiteX31" fmla="*/ 2142565 w 2310483"/>
                    <a:gd name="connsiteY31" fmla="*/ 1637069 h 3424514"/>
                    <a:gd name="connsiteX32" fmla="*/ 2268313 w 2310483"/>
                    <a:gd name="connsiteY32" fmla="*/ 1648337 h 3424514"/>
                    <a:gd name="connsiteX33" fmla="*/ 2039349 w 2310483"/>
                    <a:gd name="connsiteY33" fmla="*/ 1648335 h 3424514"/>
                    <a:gd name="connsiteX34" fmla="*/ 2251354 w 2310483"/>
                    <a:gd name="connsiteY34" fmla="*/ 2577257 h 3424514"/>
                    <a:gd name="connsiteX35" fmla="*/ 2187346 w 2310483"/>
                    <a:gd name="connsiteY35" fmla="*/ 2582543 h 3424514"/>
                    <a:gd name="connsiteX36" fmla="*/ 2140299 w 2310483"/>
                    <a:gd name="connsiteY36" fmla="*/ 2736985 h 3424514"/>
                    <a:gd name="connsiteX37" fmla="*/ 2141344 w 2310483"/>
                    <a:gd name="connsiteY37" fmla="*/ 2827943 h 3424514"/>
                    <a:gd name="connsiteX38" fmla="*/ 2252399 w 2310483"/>
                    <a:gd name="connsiteY38" fmla="*/ 2816327 h 3424514"/>
                    <a:gd name="connsiteX39" fmla="*/ 2200589 w 2310483"/>
                    <a:gd name="connsiteY39" fmla="*/ 3078629 h 3424514"/>
                    <a:gd name="connsiteX40" fmla="*/ 1975808 w 2310483"/>
                    <a:gd name="connsiteY40" fmla="*/ 3078629 h 3424514"/>
                    <a:gd name="connsiteX41" fmla="*/ 2030813 w 2310483"/>
                    <a:gd name="connsiteY41" fmla="*/ 3414987 h 3424514"/>
                    <a:gd name="connsiteX42" fmla="*/ 1605064 w 2310483"/>
                    <a:gd name="connsiteY42" fmla="*/ 3424514 h 3424514"/>
                    <a:gd name="connsiteX43" fmla="*/ 1610350 w 2310483"/>
                    <a:gd name="connsiteY43" fmla="*/ 3088678 h 3424514"/>
                    <a:gd name="connsiteX44" fmla="*/ 1272424 w 2310483"/>
                    <a:gd name="connsiteY44" fmla="*/ 3078629 h 3424514"/>
                    <a:gd name="connsiteX45" fmla="*/ 1288281 w 2310483"/>
                    <a:gd name="connsiteY45" fmla="*/ 2923664 h 3424514"/>
                    <a:gd name="connsiteX46" fmla="*/ 1205802 w 2310483"/>
                    <a:gd name="connsiteY46" fmla="*/ 2907807 h 3424514"/>
                    <a:gd name="connsiteX47" fmla="*/ 1185705 w 2310483"/>
                    <a:gd name="connsiteY47" fmla="*/ 2897759 h 3424514"/>
                    <a:gd name="connsiteX48" fmla="*/ 1073606 w 2310483"/>
                    <a:gd name="connsiteY48" fmla="*/ 3043198 h 3424514"/>
                    <a:gd name="connsiteX49" fmla="*/ 381256 w 2310483"/>
                    <a:gd name="connsiteY49" fmla="*/ 2407480 h 3424514"/>
                    <a:gd name="connsiteX50" fmla="*/ 0 w 2310483"/>
                    <a:gd name="connsiteY50" fmla="*/ 2174278 h 3424514"/>
                    <a:gd name="connsiteX51" fmla="*/ 328924 w 2310483"/>
                    <a:gd name="connsiteY51" fmla="*/ 2175323 h 3424514"/>
                    <a:gd name="connsiteX52" fmla="*/ 344781 w 2310483"/>
                    <a:gd name="connsiteY52" fmla="*/ 2079603 h 3424514"/>
                    <a:gd name="connsiteX53" fmla="*/ 674807 w 2310483"/>
                    <a:gd name="connsiteY53" fmla="*/ 2083842 h 3424514"/>
                    <a:gd name="connsiteX54" fmla="*/ 669521 w 2310483"/>
                    <a:gd name="connsiteY54" fmla="*/ 1742721 h 3424514"/>
                    <a:gd name="connsiteX55" fmla="*/ 741429 w 2310483"/>
                    <a:gd name="connsiteY55" fmla="*/ 1727388 h 3424514"/>
                    <a:gd name="connsiteX56" fmla="*/ 512466 w 2310483"/>
                    <a:gd name="connsiteY56" fmla="*/ 1269926 h 3424514"/>
                    <a:gd name="connsiteX57" fmla="*/ 334210 w 2310483"/>
                    <a:gd name="connsiteY57" fmla="*/ 1038814 h 3424514"/>
                    <a:gd name="connsiteX58" fmla="*/ 123194 w 2310483"/>
                    <a:gd name="connsiteY58" fmla="*/ 557016 h 3424514"/>
                    <a:gd name="connsiteX59" fmla="*/ 63949 w 2310483"/>
                    <a:gd name="connsiteY59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86267 w 2310483"/>
                    <a:gd name="connsiteY11" fmla="*/ 1235018 h 3424514"/>
                    <a:gd name="connsiteX12" fmla="*/ 1097362 w 2310483"/>
                    <a:gd name="connsiteY12" fmla="*/ 1396314 h 3424514"/>
                    <a:gd name="connsiteX13" fmla="*/ 990547 w 2310483"/>
                    <a:gd name="connsiteY13" fmla="*/ 1390506 h 3424514"/>
                    <a:gd name="connsiteX14" fmla="*/ 1004835 w 2310483"/>
                    <a:gd name="connsiteY14" fmla="*/ 2073794 h 3424514"/>
                    <a:gd name="connsiteX15" fmla="*/ 1818752 w 2310483"/>
                    <a:gd name="connsiteY15" fmla="*/ 2073794 h 3424514"/>
                    <a:gd name="connsiteX16" fmla="*/ 1500863 w 2310483"/>
                    <a:gd name="connsiteY16" fmla="*/ 89332 h 3424514"/>
                    <a:gd name="connsiteX17" fmla="*/ 1637301 w 2310483"/>
                    <a:gd name="connsiteY17" fmla="*/ 0 h 3424514"/>
                    <a:gd name="connsiteX18" fmla="*/ 1775306 w 2310483"/>
                    <a:gd name="connsiteY18" fmla="*/ 25382 h 3424514"/>
                    <a:gd name="connsiteX19" fmla="*/ 2121014 w 2310483"/>
                    <a:gd name="connsiteY19" fmla="*/ 142710 h 3424514"/>
                    <a:gd name="connsiteX20" fmla="*/ 2276503 w 2310483"/>
                    <a:gd name="connsiteY20" fmla="*/ 483019 h 3424514"/>
                    <a:gd name="connsiteX21" fmla="*/ 1994462 w 2310483"/>
                    <a:gd name="connsiteY21" fmla="*/ 477736 h 3424514"/>
                    <a:gd name="connsiteX22" fmla="*/ 1867052 w 2310483"/>
                    <a:gd name="connsiteY22" fmla="*/ 551041 h 3424514"/>
                    <a:gd name="connsiteX23" fmla="*/ 1841021 w 2310483"/>
                    <a:gd name="connsiteY23" fmla="*/ 894607 h 3424514"/>
                    <a:gd name="connsiteX24" fmla="*/ 2227016 w 2310483"/>
                    <a:gd name="connsiteY24" fmla="*/ 963712 h 3424514"/>
                    <a:gd name="connsiteX25" fmla="*/ 2191586 w 2310483"/>
                    <a:gd name="connsiteY25" fmla="*/ 1114438 h 3424514"/>
                    <a:gd name="connsiteX26" fmla="*/ 2291024 w 2310483"/>
                    <a:gd name="connsiteY26" fmla="*/ 1300071 h 3424514"/>
                    <a:gd name="connsiteX27" fmla="*/ 2201634 w 2310483"/>
                    <a:gd name="connsiteY27" fmla="*/ 1380458 h 3424514"/>
                    <a:gd name="connsiteX28" fmla="*/ 2292069 w 2310483"/>
                    <a:gd name="connsiteY28" fmla="*/ 1591473 h 3424514"/>
                    <a:gd name="connsiteX29" fmla="*/ 2279465 w 2310483"/>
                    <a:gd name="connsiteY29" fmla="*/ 1577185 h 3424514"/>
                    <a:gd name="connsiteX30" fmla="*/ 2262099 w 2310483"/>
                    <a:gd name="connsiteY30" fmla="*/ 1603729 h 3424514"/>
                    <a:gd name="connsiteX31" fmla="*/ 2142565 w 2310483"/>
                    <a:gd name="connsiteY31" fmla="*/ 1637069 h 3424514"/>
                    <a:gd name="connsiteX32" fmla="*/ 2268313 w 2310483"/>
                    <a:gd name="connsiteY32" fmla="*/ 1648337 h 3424514"/>
                    <a:gd name="connsiteX33" fmla="*/ 2039349 w 2310483"/>
                    <a:gd name="connsiteY33" fmla="*/ 1648335 h 3424514"/>
                    <a:gd name="connsiteX34" fmla="*/ 2251354 w 2310483"/>
                    <a:gd name="connsiteY34" fmla="*/ 2577257 h 3424514"/>
                    <a:gd name="connsiteX35" fmla="*/ 2187346 w 2310483"/>
                    <a:gd name="connsiteY35" fmla="*/ 2582543 h 3424514"/>
                    <a:gd name="connsiteX36" fmla="*/ 2140299 w 2310483"/>
                    <a:gd name="connsiteY36" fmla="*/ 2736985 h 3424514"/>
                    <a:gd name="connsiteX37" fmla="*/ 2141344 w 2310483"/>
                    <a:gd name="connsiteY37" fmla="*/ 2827943 h 3424514"/>
                    <a:gd name="connsiteX38" fmla="*/ 2252399 w 2310483"/>
                    <a:gd name="connsiteY38" fmla="*/ 2816327 h 3424514"/>
                    <a:gd name="connsiteX39" fmla="*/ 2200589 w 2310483"/>
                    <a:gd name="connsiteY39" fmla="*/ 3078629 h 3424514"/>
                    <a:gd name="connsiteX40" fmla="*/ 1975808 w 2310483"/>
                    <a:gd name="connsiteY40" fmla="*/ 3078629 h 3424514"/>
                    <a:gd name="connsiteX41" fmla="*/ 2030813 w 2310483"/>
                    <a:gd name="connsiteY41" fmla="*/ 3414987 h 3424514"/>
                    <a:gd name="connsiteX42" fmla="*/ 1605064 w 2310483"/>
                    <a:gd name="connsiteY42" fmla="*/ 3424514 h 3424514"/>
                    <a:gd name="connsiteX43" fmla="*/ 1610350 w 2310483"/>
                    <a:gd name="connsiteY43" fmla="*/ 3088678 h 3424514"/>
                    <a:gd name="connsiteX44" fmla="*/ 1272424 w 2310483"/>
                    <a:gd name="connsiteY44" fmla="*/ 3078629 h 3424514"/>
                    <a:gd name="connsiteX45" fmla="*/ 1288281 w 2310483"/>
                    <a:gd name="connsiteY45" fmla="*/ 2923664 h 3424514"/>
                    <a:gd name="connsiteX46" fmla="*/ 1205802 w 2310483"/>
                    <a:gd name="connsiteY46" fmla="*/ 2907807 h 3424514"/>
                    <a:gd name="connsiteX47" fmla="*/ 1185705 w 2310483"/>
                    <a:gd name="connsiteY47" fmla="*/ 2897759 h 3424514"/>
                    <a:gd name="connsiteX48" fmla="*/ 1073606 w 2310483"/>
                    <a:gd name="connsiteY48" fmla="*/ 3043198 h 3424514"/>
                    <a:gd name="connsiteX49" fmla="*/ 381256 w 2310483"/>
                    <a:gd name="connsiteY49" fmla="*/ 2407480 h 3424514"/>
                    <a:gd name="connsiteX50" fmla="*/ 0 w 2310483"/>
                    <a:gd name="connsiteY50" fmla="*/ 2174278 h 3424514"/>
                    <a:gd name="connsiteX51" fmla="*/ 328924 w 2310483"/>
                    <a:gd name="connsiteY51" fmla="*/ 2175323 h 3424514"/>
                    <a:gd name="connsiteX52" fmla="*/ 344781 w 2310483"/>
                    <a:gd name="connsiteY52" fmla="*/ 2079603 h 3424514"/>
                    <a:gd name="connsiteX53" fmla="*/ 674807 w 2310483"/>
                    <a:gd name="connsiteY53" fmla="*/ 2083842 h 3424514"/>
                    <a:gd name="connsiteX54" fmla="*/ 669521 w 2310483"/>
                    <a:gd name="connsiteY54" fmla="*/ 1742721 h 3424514"/>
                    <a:gd name="connsiteX55" fmla="*/ 741429 w 2310483"/>
                    <a:gd name="connsiteY55" fmla="*/ 1727388 h 3424514"/>
                    <a:gd name="connsiteX56" fmla="*/ 512466 w 2310483"/>
                    <a:gd name="connsiteY56" fmla="*/ 1269926 h 3424514"/>
                    <a:gd name="connsiteX57" fmla="*/ 334210 w 2310483"/>
                    <a:gd name="connsiteY57" fmla="*/ 1038814 h 3424514"/>
                    <a:gd name="connsiteX58" fmla="*/ 123194 w 2310483"/>
                    <a:gd name="connsiteY58" fmla="*/ 557016 h 3424514"/>
                    <a:gd name="connsiteX59" fmla="*/ 63949 w 2310483"/>
                    <a:gd name="connsiteY59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86267 w 2310483"/>
                    <a:gd name="connsiteY11" fmla="*/ 1235018 h 3424514"/>
                    <a:gd name="connsiteX12" fmla="*/ 1097362 w 2310483"/>
                    <a:gd name="connsiteY12" fmla="*/ 1396314 h 3424514"/>
                    <a:gd name="connsiteX13" fmla="*/ 990547 w 2310483"/>
                    <a:gd name="connsiteY13" fmla="*/ 1390506 h 3424514"/>
                    <a:gd name="connsiteX14" fmla="*/ 1004835 w 2310483"/>
                    <a:gd name="connsiteY14" fmla="*/ 2073794 h 3424514"/>
                    <a:gd name="connsiteX15" fmla="*/ 1818752 w 2310483"/>
                    <a:gd name="connsiteY15" fmla="*/ 2073794 h 3424514"/>
                    <a:gd name="connsiteX16" fmla="*/ 1500863 w 2310483"/>
                    <a:gd name="connsiteY16" fmla="*/ 89332 h 3424514"/>
                    <a:gd name="connsiteX17" fmla="*/ 1637301 w 2310483"/>
                    <a:gd name="connsiteY17" fmla="*/ 0 h 3424514"/>
                    <a:gd name="connsiteX18" fmla="*/ 1775306 w 2310483"/>
                    <a:gd name="connsiteY18" fmla="*/ 25382 h 3424514"/>
                    <a:gd name="connsiteX19" fmla="*/ 2121014 w 2310483"/>
                    <a:gd name="connsiteY19" fmla="*/ 142710 h 3424514"/>
                    <a:gd name="connsiteX20" fmla="*/ 2276503 w 2310483"/>
                    <a:gd name="connsiteY20" fmla="*/ 483019 h 3424514"/>
                    <a:gd name="connsiteX21" fmla="*/ 1994462 w 2310483"/>
                    <a:gd name="connsiteY21" fmla="*/ 477736 h 3424514"/>
                    <a:gd name="connsiteX22" fmla="*/ 1867052 w 2310483"/>
                    <a:gd name="connsiteY22" fmla="*/ 551041 h 3424514"/>
                    <a:gd name="connsiteX23" fmla="*/ 1830430 w 2310483"/>
                    <a:gd name="connsiteY23" fmla="*/ 894607 h 3424514"/>
                    <a:gd name="connsiteX24" fmla="*/ 2227016 w 2310483"/>
                    <a:gd name="connsiteY24" fmla="*/ 963712 h 3424514"/>
                    <a:gd name="connsiteX25" fmla="*/ 2191586 w 2310483"/>
                    <a:gd name="connsiteY25" fmla="*/ 1114438 h 3424514"/>
                    <a:gd name="connsiteX26" fmla="*/ 2291024 w 2310483"/>
                    <a:gd name="connsiteY26" fmla="*/ 1300071 h 3424514"/>
                    <a:gd name="connsiteX27" fmla="*/ 2201634 w 2310483"/>
                    <a:gd name="connsiteY27" fmla="*/ 1380458 h 3424514"/>
                    <a:gd name="connsiteX28" fmla="*/ 2292069 w 2310483"/>
                    <a:gd name="connsiteY28" fmla="*/ 1591473 h 3424514"/>
                    <a:gd name="connsiteX29" fmla="*/ 2279465 w 2310483"/>
                    <a:gd name="connsiteY29" fmla="*/ 1577185 h 3424514"/>
                    <a:gd name="connsiteX30" fmla="*/ 2262099 w 2310483"/>
                    <a:gd name="connsiteY30" fmla="*/ 1603729 h 3424514"/>
                    <a:gd name="connsiteX31" fmla="*/ 2142565 w 2310483"/>
                    <a:gd name="connsiteY31" fmla="*/ 1637069 h 3424514"/>
                    <a:gd name="connsiteX32" fmla="*/ 2268313 w 2310483"/>
                    <a:gd name="connsiteY32" fmla="*/ 1648337 h 3424514"/>
                    <a:gd name="connsiteX33" fmla="*/ 2039349 w 2310483"/>
                    <a:gd name="connsiteY33" fmla="*/ 1648335 h 3424514"/>
                    <a:gd name="connsiteX34" fmla="*/ 2251354 w 2310483"/>
                    <a:gd name="connsiteY34" fmla="*/ 2577257 h 3424514"/>
                    <a:gd name="connsiteX35" fmla="*/ 2187346 w 2310483"/>
                    <a:gd name="connsiteY35" fmla="*/ 2582543 h 3424514"/>
                    <a:gd name="connsiteX36" fmla="*/ 2140299 w 2310483"/>
                    <a:gd name="connsiteY36" fmla="*/ 2736985 h 3424514"/>
                    <a:gd name="connsiteX37" fmla="*/ 2141344 w 2310483"/>
                    <a:gd name="connsiteY37" fmla="*/ 2827943 h 3424514"/>
                    <a:gd name="connsiteX38" fmla="*/ 2252399 w 2310483"/>
                    <a:gd name="connsiteY38" fmla="*/ 2816327 h 3424514"/>
                    <a:gd name="connsiteX39" fmla="*/ 2200589 w 2310483"/>
                    <a:gd name="connsiteY39" fmla="*/ 3078629 h 3424514"/>
                    <a:gd name="connsiteX40" fmla="*/ 1975808 w 2310483"/>
                    <a:gd name="connsiteY40" fmla="*/ 3078629 h 3424514"/>
                    <a:gd name="connsiteX41" fmla="*/ 2030813 w 2310483"/>
                    <a:gd name="connsiteY41" fmla="*/ 3414987 h 3424514"/>
                    <a:gd name="connsiteX42" fmla="*/ 1605064 w 2310483"/>
                    <a:gd name="connsiteY42" fmla="*/ 3424514 h 3424514"/>
                    <a:gd name="connsiteX43" fmla="*/ 1610350 w 2310483"/>
                    <a:gd name="connsiteY43" fmla="*/ 3088678 h 3424514"/>
                    <a:gd name="connsiteX44" fmla="*/ 1272424 w 2310483"/>
                    <a:gd name="connsiteY44" fmla="*/ 3078629 h 3424514"/>
                    <a:gd name="connsiteX45" fmla="*/ 1288281 w 2310483"/>
                    <a:gd name="connsiteY45" fmla="*/ 2923664 h 3424514"/>
                    <a:gd name="connsiteX46" fmla="*/ 1205802 w 2310483"/>
                    <a:gd name="connsiteY46" fmla="*/ 2907807 h 3424514"/>
                    <a:gd name="connsiteX47" fmla="*/ 1185705 w 2310483"/>
                    <a:gd name="connsiteY47" fmla="*/ 2897759 h 3424514"/>
                    <a:gd name="connsiteX48" fmla="*/ 1073606 w 2310483"/>
                    <a:gd name="connsiteY48" fmla="*/ 3043198 h 3424514"/>
                    <a:gd name="connsiteX49" fmla="*/ 381256 w 2310483"/>
                    <a:gd name="connsiteY49" fmla="*/ 2407480 h 3424514"/>
                    <a:gd name="connsiteX50" fmla="*/ 0 w 2310483"/>
                    <a:gd name="connsiteY50" fmla="*/ 2174278 h 3424514"/>
                    <a:gd name="connsiteX51" fmla="*/ 328924 w 2310483"/>
                    <a:gd name="connsiteY51" fmla="*/ 2175323 h 3424514"/>
                    <a:gd name="connsiteX52" fmla="*/ 344781 w 2310483"/>
                    <a:gd name="connsiteY52" fmla="*/ 2079603 h 3424514"/>
                    <a:gd name="connsiteX53" fmla="*/ 674807 w 2310483"/>
                    <a:gd name="connsiteY53" fmla="*/ 2083842 h 3424514"/>
                    <a:gd name="connsiteX54" fmla="*/ 669521 w 2310483"/>
                    <a:gd name="connsiteY54" fmla="*/ 1742721 h 3424514"/>
                    <a:gd name="connsiteX55" fmla="*/ 741429 w 2310483"/>
                    <a:gd name="connsiteY55" fmla="*/ 1727388 h 3424514"/>
                    <a:gd name="connsiteX56" fmla="*/ 512466 w 2310483"/>
                    <a:gd name="connsiteY56" fmla="*/ 1269926 h 3424514"/>
                    <a:gd name="connsiteX57" fmla="*/ 334210 w 2310483"/>
                    <a:gd name="connsiteY57" fmla="*/ 1038814 h 3424514"/>
                    <a:gd name="connsiteX58" fmla="*/ 123194 w 2310483"/>
                    <a:gd name="connsiteY58" fmla="*/ 557016 h 3424514"/>
                    <a:gd name="connsiteX59" fmla="*/ 63949 w 2310483"/>
                    <a:gd name="connsiteY59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86267 w 2310483"/>
                    <a:gd name="connsiteY11" fmla="*/ 1235018 h 3424514"/>
                    <a:gd name="connsiteX12" fmla="*/ 1097362 w 2310483"/>
                    <a:gd name="connsiteY12" fmla="*/ 1396314 h 3424514"/>
                    <a:gd name="connsiteX13" fmla="*/ 990547 w 2310483"/>
                    <a:gd name="connsiteY13" fmla="*/ 1390506 h 3424514"/>
                    <a:gd name="connsiteX14" fmla="*/ 1004835 w 2310483"/>
                    <a:gd name="connsiteY14" fmla="*/ 2073794 h 3424514"/>
                    <a:gd name="connsiteX15" fmla="*/ 1818752 w 2310483"/>
                    <a:gd name="connsiteY15" fmla="*/ 2073794 h 3424514"/>
                    <a:gd name="connsiteX16" fmla="*/ 1500863 w 2310483"/>
                    <a:gd name="connsiteY16" fmla="*/ 89332 h 3424514"/>
                    <a:gd name="connsiteX17" fmla="*/ 1637301 w 2310483"/>
                    <a:gd name="connsiteY17" fmla="*/ 0 h 3424514"/>
                    <a:gd name="connsiteX18" fmla="*/ 1775306 w 2310483"/>
                    <a:gd name="connsiteY18" fmla="*/ 25382 h 3424514"/>
                    <a:gd name="connsiteX19" fmla="*/ 2121014 w 2310483"/>
                    <a:gd name="connsiteY19" fmla="*/ 142710 h 3424514"/>
                    <a:gd name="connsiteX20" fmla="*/ 2276503 w 2310483"/>
                    <a:gd name="connsiteY20" fmla="*/ 483019 h 3424514"/>
                    <a:gd name="connsiteX21" fmla="*/ 1994462 w 2310483"/>
                    <a:gd name="connsiteY21" fmla="*/ 477736 h 3424514"/>
                    <a:gd name="connsiteX22" fmla="*/ 1867052 w 2310483"/>
                    <a:gd name="connsiteY22" fmla="*/ 551041 h 3424514"/>
                    <a:gd name="connsiteX23" fmla="*/ 1826900 w 2310483"/>
                    <a:gd name="connsiteY23" fmla="*/ 912259 h 3424514"/>
                    <a:gd name="connsiteX24" fmla="*/ 2227016 w 2310483"/>
                    <a:gd name="connsiteY24" fmla="*/ 963712 h 3424514"/>
                    <a:gd name="connsiteX25" fmla="*/ 2191586 w 2310483"/>
                    <a:gd name="connsiteY25" fmla="*/ 1114438 h 3424514"/>
                    <a:gd name="connsiteX26" fmla="*/ 2291024 w 2310483"/>
                    <a:gd name="connsiteY26" fmla="*/ 1300071 h 3424514"/>
                    <a:gd name="connsiteX27" fmla="*/ 2201634 w 2310483"/>
                    <a:gd name="connsiteY27" fmla="*/ 1380458 h 3424514"/>
                    <a:gd name="connsiteX28" fmla="*/ 2292069 w 2310483"/>
                    <a:gd name="connsiteY28" fmla="*/ 1591473 h 3424514"/>
                    <a:gd name="connsiteX29" fmla="*/ 2279465 w 2310483"/>
                    <a:gd name="connsiteY29" fmla="*/ 1577185 h 3424514"/>
                    <a:gd name="connsiteX30" fmla="*/ 2262099 w 2310483"/>
                    <a:gd name="connsiteY30" fmla="*/ 1603729 h 3424514"/>
                    <a:gd name="connsiteX31" fmla="*/ 2142565 w 2310483"/>
                    <a:gd name="connsiteY31" fmla="*/ 1637069 h 3424514"/>
                    <a:gd name="connsiteX32" fmla="*/ 2268313 w 2310483"/>
                    <a:gd name="connsiteY32" fmla="*/ 1648337 h 3424514"/>
                    <a:gd name="connsiteX33" fmla="*/ 2039349 w 2310483"/>
                    <a:gd name="connsiteY33" fmla="*/ 1648335 h 3424514"/>
                    <a:gd name="connsiteX34" fmla="*/ 2251354 w 2310483"/>
                    <a:gd name="connsiteY34" fmla="*/ 2577257 h 3424514"/>
                    <a:gd name="connsiteX35" fmla="*/ 2187346 w 2310483"/>
                    <a:gd name="connsiteY35" fmla="*/ 2582543 h 3424514"/>
                    <a:gd name="connsiteX36" fmla="*/ 2140299 w 2310483"/>
                    <a:gd name="connsiteY36" fmla="*/ 2736985 h 3424514"/>
                    <a:gd name="connsiteX37" fmla="*/ 2141344 w 2310483"/>
                    <a:gd name="connsiteY37" fmla="*/ 2827943 h 3424514"/>
                    <a:gd name="connsiteX38" fmla="*/ 2252399 w 2310483"/>
                    <a:gd name="connsiteY38" fmla="*/ 2816327 h 3424514"/>
                    <a:gd name="connsiteX39" fmla="*/ 2200589 w 2310483"/>
                    <a:gd name="connsiteY39" fmla="*/ 3078629 h 3424514"/>
                    <a:gd name="connsiteX40" fmla="*/ 1975808 w 2310483"/>
                    <a:gd name="connsiteY40" fmla="*/ 3078629 h 3424514"/>
                    <a:gd name="connsiteX41" fmla="*/ 2030813 w 2310483"/>
                    <a:gd name="connsiteY41" fmla="*/ 3414987 h 3424514"/>
                    <a:gd name="connsiteX42" fmla="*/ 1605064 w 2310483"/>
                    <a:gd name="connsiteY42" fmla="*/ 3424514 h 3424514"/>
                    <a:gd name="connsiteX43" fmla="*/ 1610350 w 2310483"/>
                    <a:gd name="connsiteY43" fmla="*/ 3088678 h 3424514"/>
                    <a:gd name="connsiteX44" fmla="*/ 1272424 w 2310483"/>
                    <a:gd name="connsiteY44" fmla="*/ 3078629 h 3424514"/>
                    <a:gd name="connsiteX45" fmla="*/ 1288281 w 2310483"/>
                    <a:gd name="connsiteY45" fmla="*/ 2923664 h 3424514"/>
                    <a:gd name="connsiteX46" fmla="*/ 1205802 w 2310483"/>
                    <a:gd name="connsiteY46" fmla="*/ 2907807 h 3424514"/>
                    <a:gd name="connsiteX47" fmla="*/ 1185705 w 2310483"/>
                    <a:gd name="connsiteY47" fmla="*/ 2897759 h 3424514"/>
                    <a:gd name="connsiteX48" fmla="*/ 1073606 w 2310483"/>
                    <a:gd name="connsiteY48" fmla="*/ 3043198 h 3424514"/>
                    <a:gd name="connsiteX49" fmla="*/ 381256 w 2310483"/>
                    <a:gd name="connsiteY49" fmla="*/ 2407480 h 3424514"/>
                    <a:gd name="connsiteX50" fmla="*/ 0 w 2310483"/>
                    <a:gd name="connsiteY50" fmla="*/ 2174278 h 3424514"/>
                    <a:gd name="connsiteX51" fmla="*/ 328924 w 2310483"/>
                    <a:gd name="connsiteY51" fmla="*/ 2175323 h 3424514"/>
                    <a:gd name="connsiteX52" fmla="*/ 344781 w 2310483"/>
                    <a:gd name="connsiteY52" fmla="*/ 2079603 h 3424514"/>
                    <a:gd name="connsiteX53" fmla="*/ 674807 w 2310483"/>
                    <a:gd name="connsiteY53" fmla="*/ 2083842 h 3424514"/>
                    <a:gd name="connsiteX54" fmla="*/ 669521 w 2310483"/>
                    <a:gd name="connsiteY54" fmla="*/ 1742721 h 3424514"/>
                    <a:gd name="connsiteX55" fmla="*/ 741429 w 2310483"/>
                    <a:gd name="connsiteY55" fmla="*/ 1727388 h 3424514"/>
                    <a:gd name="connsiteX56" fmla="*/ 512466 w 2310483"/>
                    <a:gd name="connsiteY56" fmla="*/ 1269926 h 3424514"/>
                    <a:gd name="connsiteX57" fmla="*/ 334210 w 2310483"/>
                    <a:gd name="connsiteY57" fmla="*/ 1038814 h 3424514"/>
                    <a:gd name="connsiteX58" fmla="*/ 123194 w 2310483"/>
                    <a:gd name="connsiteY58" fmla="*/ 557016 h 3424514"/>
                    <a:gd name="connsiteX59" fmla="*/ 63949 w 2310483"/>
                    <a:gd name="connsiteY59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86267 w 2310483"/>
                    <a:gd name="connsiteY11" fmla="*/ 1235018 h 3424514"/>
                    <a:gd name="connsiteX12" fmla="*/ 1097362 w 2310483"/>
                    <a:gd name="connsiteY12" fmla="*/ 1396314 h 3424514"/>
                    <a:gd name="connsiteX13" fmla="*/ 990547 w 2310483"/>
                    <a:gd name="connsiteY13" fmla="*/ 1390506 h 3424514"/>
                    <a:gd name="connsiteX14" fmla="*/ 1004835 w 2310483"/>
                    <a:gd name="connsiteY14" fmla="*/ 2073794 h 3424514"/>
                    <a:gd name="connsiteX15" fmla="*/ 1818752 w 2310483"/>
                    <a:gd name="connsiteY15" fmla="*/ 2073794 h 3424514"/>
                    <a:gd name="connsiteX16" fmla="*/ 1500863 w 2310483"/>
                    <a:gd name="connsiteY16" fmla="*/ 89332 h 3424514"/>
                    <a:gd name="connsiteX17" fmla="*/ 1637301 w 2310483"/>
                    <a:gd name="connsiteY17" fmla="*/ 0 h 3424514"/>
                    <a:gd name="connsiteX18" fmla="*/ 1775306 w 2310483"/>
                    <a:gd name="connsiteY18" fmla="*/ 25382 h 3424514"/>
                    <a:gd name="connsiteX19" fmla="*/ 2121014 w 2310483"/>
                    <a:gd name="connsiteY19" fmla="*/ 142710 h 3424514"/>
                    <a:gd name="connsiteX20" fmla="*/ 2276503 w 2310483"/>
                    <a:gd name="connsiteY20" fmla="*/ 483019 h 3424514"/>
                    <a:gd name="connsiteX21" fmla="*/ 1994462 w 2310483"/>
                    <a:gd name="connsiteY21" fmla="*/ 477736 h 3424514"/>
                    <a:gd name="connsiteX22" fmla="*/ 1867052 w 2310483"/>
                    <a:gd name="connsiteY22" fmla="*/ 551041 h 3424514"/>
                    <a:gd name="connsiteX23" fmla="*/ 1826900 w 2310483"/>
                    <a:gd name="connsiteY23" fmla="*/ 912259 h 3424514"/>
                    <a:gd name="connsiteX24" fmla="*/ 2216425 w 2310483"/>
                    <a:gd name="connsiteY24" fmla="*/ 960182 h 3424514"/>
                    <a:gd name="connsiteX25" fmla="*/ 2191586 w 2310483"/>
                    <a:gd name="connsiteY25" fmla="*/ 1114438 h 3424514"/>
                    <a:gd name="connsiteX26" fmla="*/ 2291024 w 2310483"/>
                    <a:gd name="connsiteY26" fmla="*/ 1300071 h 3424514"/>
                    <a:gd name="connsiteX27" fmla="*/ 2201634 w 2310483"/>
                    <a:gd name="connsiteY27" fmla="*/ 1380458 h 3424514"/>
                    <a:gd name="connsiteX28" fmla="*/ 2292069 w 2310483"/>
                    <a:gd name="connsiteY28" fmla="*/ 1591473 h 3424514"/>
                    <a:gd name="connsiteX29" fmla="*/ 2279465 w 2310483"/>
                    <a:gd name="connsiteY29" fmla="*/ 1577185 h 3424514"/>
                    <a:gd name="connsiteX30" fmla="*/ 2262099 w 2310483"/>
                    <a:gd name="connsiteY30" fmla="*/ 1603729 h 3424514"/>
                    <a:gd name="connsiteX31" fmla="*/ 2142565 w 2310483"/>
                    <a:gd name="connsiteY31" fmla="*/ 1637069 h 3424514"/>
                    <a:gd name="connsiteX32" fmla="*/ 2268313 w 2310483"/>
                    <a:gd name="connsiteY32" fmla="*/ 1648337 h 3424514"/>
                    <a:gd name="connsiteX33" fmla="*/ 2039349 w 2310483"/>
                    <a:gd name="connsiteY33" fmla="*/ 1648335 h 3424514"/>
                    <a:gd name="connsiteX34" fmla="*/ 2251354 w 2310483"/>
                    <a:gd name="connsiteY34" fmla="*/ 2577257 h 3424514"/>
                    <a:gd name="connsiteX35" fmla="*/ 2187346 w 2310483"/>
                    <a:gd name="connsiteY35" fmla="*/ 2582543 h 3424514"/>
                    <a:gd name="connsiteX36" fmla="*/ 2140299 w 2310483"/>
                    <a:gd name="connsiteY36" fmla="*/ 2736985 h 3424514"/>
                    <a:gd name="connsiteX37" fmla="*/ 2141344 w 2310483"/>
                    <a:gd name="connsiteY37" fmla="*/ 2827943 h 3424514"/>
                    <a:gd name="connsiteX38" fmla="*/ 2252399 w 2310483"/>
                    <a:gd name="connsiteY38" fmla="*/ 2816327 h 3424514"/>
                    <a:gd name="connsiteX39" fmla="*/ 2200589 w 2310483"/>
                    <a:gd name="connsiteY39" fmla="*/ 3078629 h 3424514"/>
                    <a:gd name="connsiteX40" fmla="*/ 1975808 w 2310483"/>
                    <a:gd name="connsiteY40" fmla="*/ 3078629 h 3424514"/>
                    <a:gd name="connsiteX41" fmla="*/ 2030813 w 2310483"/>
                    <a:gd name="connsiteY41" fmla="*/ 3414987 h 3424514"/>
                    <a:gd name="connsiteX42" fmla="*/ 1605064 w 2310483"/>
                    <a:gd name="connsiteY42" fmla="*/ 3424514 h 3424514"/>
                    <a:gd name="connsiteX43" fmla="*/ 1610350 w 2310483"/>
                    <a:gd name="connsiteY43" fmla="*/ 3088678 h 3424514"/>
                    <a:gd name="connsiteX44" fmla="*/ 1272424 w 2310483"/>
                    <a:gd name="connsiteY44" fmla="*/ 3078629 h 3424514"/>
                    <a:gd name="connsiteX45" fmla="*/ 1288281 w 2310483"/>
                    <a:gd name="connsiteY45" fmla="*/ 2923664 h 3424514"/>
                    <a:gd name="connsiteX46" fmla="*/ 1205802 w 2310483"/>
                    <a:gd name="connsiteY46" fmla="*/ 2907807 h 3424514"/>
                    <a:gd name="connsiteX47" fmla="*/ 1185705 w 2310483"/>
                    <a:gd name="connsiteY47" fmla="*/ 2897759 h 3424514"/>
                    <a:gd name="connsiteX48" fmla="*/ 1073606 w 2310483"/>
                    <a:gd name="connsiteY48" fmla="*/ 3043198 h 3424514"/>
                    <a:gd name="connsiteX49" fmla="*/ 381256 w 2310483"/>
                    <a:gd name="connsiteY49" fmla="*/ 2407480 h 3424514"/>
                    <a:gd name="connsiteX50" fmla="*/ 0 w 2310483"/>
                    <a:gd name="connsiteY50" fmla="*/ 2174278 h 3424514"/>
                    <a:gd name="connsiteX51" fmla="*/ 328924 w 2310483"/>
                    <a:gd name="connsiteY51" fmla="*/ 2175323 h 3424514"/>
                    <a:gd name="connsiteX52" fmla="*/ 344781 w 2310483"/>
                    <a:gd name="connsiteY52" fmla="*/ 2079603 h 3424514"/>
                    <a:gd name="connsiteX53" fmla="*/ 674807 w 2310483"/>
                    <a:gd name="connsiteY53" fmla="*/ 2083842 h 3424514"/>
                    <a:gd name="connsiteX54" fmla="*/ 669521 w 2310483"/>
                    <a:gd name="connsiteY54" fmla="*/ 1742721 h 3424514"/>
                    <a:gd name="connsiteX55" fmla="*/ 741429 w 2310483"/>
                    <a:gd name="connsiteY55" fmla="*/ 1727388 h 3424514"/>
                    <a:gd name="connsiteX56" fmla="*/ 512466 w 2310483"/>
                    <a:gd name="connsiteY56" fmla="*/ 1269926 h 3424514"/>
                    <a:gd name="connsiteX57" fmla="*/ 334210 w 2310483"/>
                    <a:gd name="connsiteY57" fmla="*/ 1038814 h 3424514"/>
                    <a:gd name="connsiteX58" fmla="*/ 123194 w 2310483"/>
                    <a:gd name="connsiteY58" fmla="*/ 557016 h 3424514"/>
                    <a:gd name="connsiteX59" fmla="*/ 63949 w 2310483"/>
                    <a:gd name="connsiteY59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86267 w 2310483"/>
                    <a:gd name="connsiteY11" fmla="*/ 1235018 h 3424514"/>
                    <a:gd name="connsiteX12" fmla="*/ 1097362 w 2310483"/>
                    <a:gd name="connsiteY12" fmla="*/ 1396314 h 3424514"/>
                    <a:gd name="connsiteX13" fmla="*/ 990547 w 2310483"/>
                    <a:gd name="connsiteY13" fmla="*/ 1390506 h 3424514"/>
                    <a:gd name="connsiteX14" fmla="*/ 1004835 w 2310483"/>
                    <a:gd name="connsiteY14" fmla="*/ 2073794 h 3424514"/>
                    <a:gd name="connsiteX15" fmla="*/ 1818752 w 2310483"/>
                    <a:gd name="connsiteY15" fmla="*/ 2073794 h 3424514"/>
                    <a:gd name="connsiteX16" fmla="*/ 1500863 w 2310483"/>
                    <a:gd name="connsiteY16" fmla="*/ 89332 h 3424514"/>
                    <a:gd name="connsiteX17" fmla="*/ 1637301 w 2310483"/>
                    <a:gd name="connsiteY17" fmla="*/ 0 h 3424514"/>
                    <a:gd name="connsiteX18" fmla="*/ 1775306 w 2310483"/>
                    <a:gd name="connsiteY18" fmla="*/ 25382 h 3424514"/>
                    <a:gd name="connsiteX19" fmla="*/ 2121014 w 2310483"/>
                    <a:gd name="connsiteY19" fmla="*/ 142710 h 3424514"/>
                    <a:gd name="connsiteX20" fmla="*/ 2276503 w 2310483"/>
                    <a:gd name="connsiteY20" fmla="*/ 483019 h 3424514"/>
                    <a:gd name="connsiteX21" fmla="*/ 1994462 w 2310483"/>
                    <a:gd name="connsiteY21" fmla="*/ 477736 h 3424514"/>
                    <a:gd name="connsiteX22" fmla="*/ 1867052 w 2310483"/>
                    <a:gd name="connsiteY22" fmla="*/ 551041 h 3424514"/>
                    <a:gd name="connsiteX23" fmla="*/ 1826900 w 2310483"/>
                    <a:gd name="connsiteY23" fmla="*/ 912259 h 3424514"/>
                    <a:gd name="connsiteX24" fmla="*/ 2216425 w 2310483"/>
                    <a:gd name="connsiteY24" fmla="*/ 960182 h 3424514"/>
                    <a:gd name="connsiteX25" fmla="*/ 2191586 w 2310483"/>
                    <a:gd name="connsiteY25" fmla="*/ 1114438 h 3424514"/>
                    <a:gd name="connsiteX26" fmla="*/ 2291024 w 2310483"/>
                    <a:gd name="connsiteY26" fmla="*/ 1300071 h 3424514"/>
                    <a:gd name="connsiteX27" fmla="*/ 2201634 w 2310483"/>
                    <a:gd name="connsiteY27" fmla="*/ 1380458 h 3424514"/>
                    <a:gd name="connsiteX28" fmla="*/ 2292069 w 2310483"/>
                    <a:gd name="connsiteY28" fmla="*/ 1591473 h 3424514"/>
                    <a:gd name="connsiteX29" fmla="*/ 2279465 w 2310483"/>
                    <a:gd name="connsiteY29" fmla="*/ 1577185 h 3424514"/>
                    <a:gd name="connsiteX30" fmla="*/ 2262099 w 2310483"/>
                    <a:gd name="connsiteY30" fmla="*/ 1603729 h 3424514"/>
                    <a:gd name="connsiteX31" fmla="*/ 2142565 w 2310483"/>
                    <a:gd name="connsiteY31" fmla="*/ 1637069 h 3424514"/>
                    <a:gd name="connsiteX32" fmla="*/ 2268313 w 2310483"/>
                    <a:gd name="connsiteY32" fmla="*/ 1648337 h 3424514"/>
                    <a:gd name="connsiteX33" fmla="*/ 2039349 w 2310483"/>
                    <a:gd name="connsiteY33" fmla="*/ 1648335 h 3424514"/>
                    <a:gd name="connsiteX34" fmla="*/ 2251354 w 2310483"/>
                    <a:gd name="connsiteY34" fmla="*/ 2577257 h 3424514"/>
                    <a:gd name="connsiteX35" fmla="*/ 2187346 w 2310483"/>
                    <a:gd name="connsiteY35" fmla="*/ 2582543 h 3424514"/>
                    <a:gd name="connsiteX36" fmla="*/ 2140299 w 2310483"/>
                    <a:gd name="connsiteY36" fmla="*/ 2736985 h 3424514"/>
                    <a:gd name="connsiteX37" fmla="*/ 2141344 w 2310483"/>
                    <a:gd name="connsiteY37" fmla="*/ 2827943 h 3424514"/>
                    <a:gd name="connsiteX38" fmla="*/ 2252399 w 2310483"/>
                    <a:gd name="connsiteY38" fmla="*/ 2816327 h 3424514"/>
                    <a:gd name="connsiteX39" fmla="*/ 2200589 w 2310483"/>
                    <a:gd name="connsiteY39" fmla="*/ 3078629 h 3424514"/>
                    <a:gd name="connsiteX40" fmla="*/ 1975808 w 2310483"/>
                    <a:gd name="connsiteY40" fmla="*/ 3078629 h 3424514"/>
                    <a:gd name="connsiteX41" fmla="*/ 2030813 w 2310483"/>
                    <a:gd name="connsiteY41" fmla="*/ 3414987 h 3424514"/>
                    <a:gd name="connsiteX42" fmla="*/ 1605064 w 2310483"/>
                    <a:gd name="connsiteY42" fmla="*/ 3424514 h 3424514"/>
                    <a:gd name="connsiteX43" fmla="*/ 1610350 w 2310483"/>
                    <a:gd name="connsiteY43" fmla="*/ 3088678 h 3424514"/>
                    <a:gd name="connsiteX44" fmla="*/ 1272424 w 2310483"/>
                    <a:gd name="connsiteY44" fmla="*/ 3078629 h 3424514"/>
                    <a:gd name="connsiteX45" fmla="*/ 1288281 w 2310483"/>
                    <a:gd name="connsiteY45" fmla="*/ 2923664 h 3424514"/>
                    <a:gd name="connsiteX46" fmla="*/ 1205802 w 2310483"/>
                    <a:gd name="connsiteY46" fmla="*/ 2907807 h 3424514"/>
                    <a:gd name="connsiteX47" fmla="*/ 1185705 w 2310483"/>
                    <a:gd name="connsiteY47" fmla="*/ 2897759 h 3424514"/>
                    <a:gd name="connsiteX48" fmla="*/ 1073606 w 2310483"/>
                    <a:gd name="connsiteY48" fmla="*/ 3043198 h 3424514"/>
                    <a:gd name="connsiteX49" fmla="*/ 381256 w 2310483"/>
                    <a:gd name="connsiteY49" fmla="*/ 2407480 h 3424514"/>
                    <a:gd name="connsiteX50" fmla="*/ 0 w 2310483"/>
                    <a:gd name="connsiteY50" fmla="*/ 2174278 h 3424514"/>
                    <a:gd name="connsiteX51" fmla="*/ 328924 w 2310483"/>
                    <a:gd name="connsiteY51" fmla="*/ 2175323 h 3424514"/>
                    <a:gd name="connsiteX52" fmla="*/ 344781 w 2310483"/>
                    <a:gd name="connsiteY52" fmla="*/ 2079603 h 3424514"/>
                    <a:gd name="connsiteX53" fmla="*/ 674807 w 2310483"/>
                    <a:gd name="connsiteY53" fmla="*/ 2083842 h 3424514"/>
                    <a:gd name="connsiteX54" fmla="*/ 669521 w 2310483"/>
                    <a:gd name="connsiteY54" fmla="*/ 1742721 h 3424514"/>
                    <a:gd name="connsiteX55" fmla="*/ 741429 w 2310483"/>
                    <a:gd name="connsiteY55" fmla="*/ 1727388 h 3424514"/>
                    <a:gd name="connsiteX56" fmla="*/ 512466 w 2310483"/>
                    <a:gd name="connsiteY56" fmla="*/ 1269926 h 3424514"/>
                    <a:gd name="connsiteX57" fmla="*/ 334210 w 2310483"/>
                    <a:gd name="connsiteY57" fmla="*/ 1038814 h 3424514"/>
                    <a:gd name="connsiteX58" fmla="*/ 123194 w 2310483"/>
                    <a:gd name="connsiteY58" fmla="*/ 557016 h 3424514"/>
                    <a:gd name="connsiteX59" fmla="*/ 63949 w 2310483"/>
                    <a:gd name="connsiteY59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86267 w 2310483"/>
                    <a:gd name="connsiteY11" fmla="*/ 1235018 h 3424514"/>
                    <a:gd name="connsiteX12" fmla="*/ 1097362 w 2310483"/>
                    <a:gd name="connsiteY12" fmla="*/ 1396314 h 3424514"/>
                    <a:gd name="connsiteX13" fmla="*/ 990547 w 2310483"/>
                    <a:gd name="connsiteY13" fmla="*/ 1390506 h 3424514"/>
                    <a:gd name="connsiteX14" fmla="*/ 1004835 w 2310483"/>
                    <a:gd name="connsiteY14" fmla="*/ 2073794 h 3424514"/>
                    <a:gd name="connsiteX15" fmla="*/ 1818752 w 2310483"/>
                    <a:gd name="connsiteY15" fmla="*/ 2073794 h 3424514"/>
                    <a:gd name="connsiteX16" fmla="*/ 1500863 w 2310483"/>
                    <a:gd name="connsiteY16" fmla="*/ 89332 h 3424514"/>
                    <a:gd name="connsiteX17" fmla="*/ 1637301 w 2310483"/>
                    <a:gd name="connsiteY17" fmla="*/ 0 h 3424514"/>
                    <a:gd name="connsiteX18" fmla="*/ 1775306 w 2310483"/>
                    <a:gd name="connsiteY18" fmla="*/ 25382 h 3424514"/>
                    <a:gd name="connsiteX19" fmla="*/ 2121014 w 2310483"/>
                    <a:gd name="connsiteY19" fmla="*/ 142710 h 3424514"/>
                    <a:gd name="connsiteX20" fmla="*/ 2276503 w 2310483"/>
                    <a:gd name="connsiteY20" fmla="*/ 483019 h 3424514"/>
                    <a:gd name="connsiteX21" fmla="*/ 1994462 w 2310483"/>
                    <a:gd name="connsiteY21" fmla="*/ 477736 h 3424514"/>
                    <a:gd name="connsiteX22" fmla="*/ 1867052 w 2310483"/>
                    <a:gd name="connsiteY22" fmla="*/ 551041 h 3424514"/>
                    <a:gd name="connsiteX23" fmla="*/ 1826900 w 2310483"/>
                    <a:gd name="connsiteY23" fmla="*/ 912259 h 3424514"/>
                    <a:gd name="connsiteX24" fmla="*/ 2198773 w 2310483"/>
                    <a:gd name="connsiteY24" fmla="*/ 977834 h 3424514"/>
                    <a:gd name="connsiteX25" fmla="*/ 2191586 w 2310483"/>
                    <a:gd name="connsiteY25" fmla="*/ 1114438 h 3424514"/>
                    <a:gd name="connsiteX26" fmla="*/ 2291024 w 2310483"/>
                    <a:gd name="connsiteY26" fmla="*/ 1300071 h 3424514"/>
                    <a:gd name="connsiteX27" fmla="*/ 2201634 w 2310483"/>
                    <a:gd name="connsiteY27" fmla="*/ 1380458 h 3424514"/>
                    <a:gd name="connsiteX28" fmla="*/ 2292069 w 2310483"/>
                    <a:gd name="connsiteY28" fmla="*/ 1591473 h 3424514"/>
                    <a:gd name="connsiteX29" fmla="*/ 2279465 w 2310483"/>
                    <a:gd name="connsiteY29" fmla="*/ 1577185 h 3424514"/>
                    <a:gd name="connsiteX30" fmla="*/ 2262099 w 2310483"/>
                    <a:gd name="connsiteY30" fmla="*/ 1603729 h 3424514"/>
                    <a:gd name="connsiteX31" fmla="*/ 2142565 w 2310483"/>
                    <a:gd name="connsiteY31" fmla="*/ 1637069 h 3424514"/>
                    <a:gd name="connsiteX32" fmla="*/ 2268313 w 2310483"/>
                    <a:gd name="connsiteY32" fmla="*/ 1648337 h 3424514"/>
                    <a:gd name="connsiteX33" fmla="*/ 2039349 w 2310483"/>
                    <a:gd name="connsiteY33" fmla="*/ 1648335 h 3424514"/>
                    <a:gd name="connsiteX34" fmla="*/ 2251354 w 2310483"/>
                    <a:gd name="connsiteY34" fmla="*/ 2577257 h 3424514"/>
                    <a:gd name="connsiteX35" fmla="*/ 2187346 w 2310483"/>
                    <a:gd name="connsiteY35" fmla="*/ 2582543 h 3424514"/>
                    <a:gd name="connsiteX36" fmla="*/ 2140299 w 2310483"/>
                    <a:gd name="connsiteY36" fmla="*/ 2736985 h 3424514"/>
                    <a:gd name="connsiteX37" fmla="*/ 2141344 w 2310483"/>
                    <a:gd name="connsiteY37" fmla="*/ 2827943 h 3424514"/>
                    <a:gd name="connsiteX38" fmla="*/ 2252399 w 2310483"/>
                    <a:gd name="connsiteY38" fmla="*/ 2816327 h 3424514"/>
                    <a:gd name="connsiteX39" fmla="*/ 2200589 w 2310483"/>
                    <a:gd name="connsiteY39" fmla="*/ 3078629 h 3424514"/>
                    <a:gd name="connsiteX40" fmla="*/ 1975808 w 2310483"/>
                    <a:gd name="connsiteY40" fmla="*/ 3078629 h 3424514"/>
                    <a:gd name="connsiteX41" fmla="*/ 2030813 w 2310483"/>
                    <a:gd name="connsiteY41" fmla="*/ 3414987 h 3424514"/>
                    <a:gd name="connsiteX42" fmla="*/ 1605064 w 2310483"/>
                    <a:gd name="connsiteY42" fmla="*/ 3424514 h 3424514"/>
                    <a:gd name="connsiteX43" fmla="*/ 1610350 w 2310483"/>
                    <a:gd name="connsiteY43" fmla="*/ 3088678 h 3424514"/>
                    <a:gd name="connsiteX44" fmla="*/ 1272424 w 2310483"/>
                    <a:gd name="connsiteY44" fmla="*/ 3078629 h 3424514"/>
                    <a:gd name="connsiteX45" fmla="*/ 1288281 w 2310483"/>
                    <a:gd name="connsiteY45" fmla="*/ 2923664 h 3424514"/>
                    <a:gd name="connsiteX46" fmla="*/ 1205802 w 2310483"/>
                    <a:gd name="connsiteY46" fmla="*/ 2907807 h 3424514"/>
                    <a:gd name="connsiteX47" fmla="*/ 1185705 w 2310483"/>
                    <a:gd name="connsiteY47" fmla="*/ 2897759 h 3424514"/>
                    <a:gd name="connsiteX48" fmla="*/ 1073606 w 2310483"/>
                    <a:gd name="connsiteY48" fmla="*/ 3043198 h 3424514"/>
                    <a:gd name="connsiteX49" fmla="*/ 381256 w 2310483"/>
                    <a:gd name="connsiteY49" fmla="*/ 2407480 h 3424514"/>
                    <a:gd name="connsiteX50" fmla="*/ 0 w 2310483"/>
                    <a:gd name="connsiteY50" fmla="*/ 2174278 h 3424514"/>
                    <a:gd name="connsiteX51" fmla="*/ 328924 w 2310483"/>
                    <a:gd name="connsiteY51" fmla="*/ 2175323 h 3424514"/>
                    <a:gd name="connsiteX52" fmla="*/ 344781 w 2310483"/>
                    <a:gd name="connsiteY52" fmla="*/ 2079603 h 3424514"/>
                    <a:gd name="connsiteX53" fmla="*/ 674807 w 2310483"/>
                    <a:gd name="connsiteY53" fmla="*/ 2083842 h 3424514"/>
                    <a:gd name="connsiteX54" fmla="*/ 669521 w 2310483"/>
                    <a:gd name="connsiteY54" fmla="*/ 1742721 h 3424514"/>
                    <a:gd name="connsiteX55" fmla="*/ 741429 w 2310483"/>
                    <a:gd name="connsiteY55" fmla="*/ 1727388 h 3424514"/>
                    <a:gd name="connsiteX56" fmla="*/ 512466 w 2310483"/>
                    <a:gd name="connsiteY56" fmla="*/ 1269926 h 3424514"/>
                    <a:gd name="connsiteX57" fmla="*/ 334210 w 2310483"/>
                    <a:gd name="connsiteY57" fmla="*/ 1038814 h 3424514"/>
                    <a:gd name="connsiteX58" fmla="*/ 123194 w 2310483"/>
                    <a:gd name="connsiteY58" fmla="*/ 557016 h 3424514"/>
                    <a:gd name="connsiteX59" fmla="*/ 63949 w 2310483"/>
                    <a:gd name="connsiteY59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86267 w 2310483"/>
                    <a:gd name="connsiteY11" fmla="*/ 1235018 h 3424514"/>
                    <a:gd name="connsiteX12" fmla="*/ 1097362 w 2310483"/>
                    <a:gd name="connsiteY12" fmla="*/ 1396314 h 3424514"/>
                    <a:gd name="connsiteX13" fmla="*/ 990547 w 2310483"/>
                    <a:gd name="connsiteY13" fmla="*/ 1390506 h 3424514"/>
                    <a:gd name="connsiteX14" fmla="*/ 1004835 w 2310483"/>
                    <a:gd name="connsiteY14" fmla="*/ 2073794 h 3424514"/>
                    <a:gd name="connsiteX15" fmla="*/ 1818752 w 2310483"/>
                    <a:gd name="connsiteY15" fmla="*/ 2073794 h 3424514"/>
                    <a:gd name="connsiteX16" fmla="*/ 1500863 w 2310483"/>
                    <a:gd name="connsiteY16" fmla="*/ 89332 h 3424514"/>
                    <a:gd name="connsiteX17" fmla="*/ 1637301 w 2310483"/>
                    <a:gd name="connsiteY17" fmla="*/ 0 h 3424514"/>
                    <a:gd name="connsiteX18" fmla="*/ 1775306 w 2310483"/>
                    <a:gd name="connsiteY18" fmla="*/ 25382 h 3424514"/>
                    <a:gd name="connsiteX19" fmla="*/ 2121014 w 2310483"/>
                    <a:gd name="connsiteY19" fmla="*/ 142710 h 3424514"/>
                    <a:gd name="connsiteX20" fmla="*/ 2276503 w 2310483"/>
                    <a:gd name="connsiteY20" fmla="*/ 483019 h 3424514"/>
                    <a:gd name="connsiteX21" fmla="*/ 1994462 w 2310483"/>
                    <a:gd name="connsiteY21" fmla="*/ 477736 h 3424514"/>
                    <a:gd name="connsiteX22" fmla="*/ 1867052 w 2310483"/>
                    <a:gd name="connsiteY22" fmla="*/ 551041 h 3424514"/>
                    <a:gd name="connsiteX23" fmla="*/ 1826900 w 2310483"/>
                    <a:gd name="connsiteY23" fmla="*/ 912259 h 3424514"/>
                    <a:gd name="connsiteX24" fmla="*/ 2198773 w 2310483"/>
                    <a:gd name="connsiteY24" fmla="*/ 977834 h 3424514"/>
                    <a:gd name="connsiteX25" fmla="*/ 2191586 w 2310483"/>
                    <a:gd name="connsiteY25" fmla="*/ 1114438 h 3424514"/>
                    <a:gd name="connsiteX26" fmla="*/ 2291024 w 2310483"/>
                    <a:gd name="connsiteY26" fmla="*/ 1300071 h 3424514"/>
                    <a:gd name="connsiteX27" fmla="*/ 2201634 w 2310483"/>
                    <a:gd name="connsiteY27" fmla="*/ 1380458 h 3424514"/>
                    <a:gd name="connsiteX28" fmla="*/ 2292069 w 2310483"/>
                    <a:gd name="connsiteY28" fmla="*/ 1591473 h 3424514"/>
                    <a:gd name="connsiteX29" fmla="*/ 2279465 w 2310483"/>
                    <a:gd name="connsiteY29" fmla="*/ 1577185 h 3424514"/>
                    <a:gd name="connsiteX30" fmla="*/ 2262099 w 2310483"/>
                    <a:gd name="connsiteY30" fmla="*/ 1603729 h 3424514"/>
                    <a:gd name="connsiteX31" fmla="*/ 2142565 w 2310483"/>
                    <a:gd name="connsiteY31" fmla="*/ 1637069 h 3424514"/>
                    <a:gd name="connsiteX32" fmla="*/ 2268313 w 2310483"/>
                    <a:gd name="connsiteY32" fmla="*/ 1648337 h 3424514"/>
                    <a:gd name="connsiteX33" fmla="*/ 2039349 w 2310483"/>
                    <a:gd name="connsiteY33" fmla="*/ 1648335 h 3424514"/>
                    <a:gd name="connsiteX34" fmla="*/ 2251354 w 2310483"/>
                    <a:gd name="connsiteY34" fmla="*/ 2577257 h 3424514"/>
                    <a:gd name="connsiteX35" fmla="*/ 2187346 w 2310483"/>
                    <a:gd name="connsiteY35" fmla="*/ 2582543 h 3424514"/>
                    <a:gd name="connsiteX36" fmla="*/ 2140299 w 2310483"/>
                    <a:gd name="connsiteY36" fmla="*/ 2736985 h 3424514"/>
                    <a:gd name="connsiteX37" fmla="*/ 2141344 w 2310483"/>
                    <a:gd name="connsiteY37" fmla="*/ 2827943 h 3424514"/>
                    <a:gd name="connsiteX38" fmla="*/ 2252399 w 2310483"/>
                    <a:gd name="connsiteY38" fmla="*/ 2816327 h 3424514"/>
                    <a:gd name="connsiteX39" fmla="*/ 2200589 w 2310483"/>
                    <a:gd name="connsiteY39" fmla="*/ 3078629 h 3424514"/>
                    <a:gd name="connsiteX40" fmla="*/ 1975808 w 2310483"/>
                    <a:gd name="connsiteY40" fmla="*/ 3078629 h 3424514"/>
                    <a:gd name="connsiteX41" fmla="*/ 2030813 w 2310483"/>
                    <a:gd name="connsiteY41" fmla="*/ 3414987 h 3424514"/>
                    <a:gd name="connsiteX42" fmla="*/ 1605064 w 2310483"/>
                    <a:gd name="connsiteY42" fmla="*/ 3424514 h 3424514"/>
                    <a:gd name="connsiteX43" fmla="*/ 1610350 w 2310483"/>
                    <a:gd name="connsiteY43" fmla="*/ 3088678 h 3424514"/>
                    <a:gd name="connsiteX44" fmla="*/ 1272424 w 2310483"/>
                    <a:gd name="connsiteY44" fmla="*/ 3078629 h 3424514"/>
                    <a:gd name="connsiteX45" fmla="*/ 1288281 w 2310483"/>
                    <a:gd name="connsiteY45" fmla="*/ 2923664 h 3424514"/>
                    <a:gd name="connsiteX46" fmla="*/ 1205802 w 2310483"/>
                    <a:gd name="connsiteY46" fmla="*/ 2907807 h 3424514"/>
                    <a:gd name="connsiteX47" fmla="*/ 1185705 w 2310483"/>
                    <a:gd name="connsiteY47" fmla="*/ 2897759 h 3424514"/>
                    <a:gd name="connsiteX48" fmla="*/ 1073606 w 2310483"/>
                    <a:gd name="connsiteY48" fmla="*/ 3043198 h 3424514"/>
                    <a:gd name="connsiteX49" fmla="*/ 381256 w 2310483"/>
                    <a:gd name="connsiteY49" fmla="*/ 2407480 h 3424514"/>
                    <a:gd name="connsiteX50" fmla="*/ 0 w 2310483"/>
                    <a:gd name="connsiteY50" fmla="*/ 2174278 h 3424514"/>
                    <a:gd name="connsiteX51" fmla="*/ 328924 w 2310483"/>
                    <a:gd name="connsiteY51" fmla="*/ 2175323 h 3424514"/>
                    <a:gd name="connsiteX52" fmla="*/ 344781 w 2310483"/>
                    <a:gd name="connsiteY52" fmla="*/ 2079603 h 3424514"/>
                    <a:gd name="connsiteX53" fmla="*/ 674807 w 2310483"/>
                    <a:gd name="connsiteY53" fmla="*/ 2083842 h 3424514"/>
                    <a:gd name="connsiteX54" fmla="*/ 669521 w 2310483"/>
                    <a:gd name="connsiteY54" fmla="*/ 1742721 h 3424514"/>
                    <a:gd name="connsiteX55" fmla="*/ 741429 w 2310483"/>
                    <a:gd name="connsiteY55" fmla="*/ 1727388 h 3424514"/>
                    <a:gd name="connsiteX56" fmla="*/ 512466 w 2310483"/>
                    <a:gd name="connsiteY56" fmla="*/ 1269926 h 3424514"/>
                    <a:gd name="connsiteX57" fmla="*/ 334210 w 2310483"/>
                    <a:gd name="connsiteY57" fmla="*/ 1038814 h 3424514"/>
                    <a:gd name="connsiteX58" fmla="*/ 123194 w 2310483"/>
                    <a:gd name="connsiteY58" fmla="*/ 557016 h 3424514"/>
                    <a:gd name="connsiteX59" fmla="*/ 63949 w 2310483"/>
                    <a:gd name="connsiteY59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86267 w 2310483"/>
                    <a:gd name="connsiteY11" fmla="*/ 1235018 h 3424514"/>
                    <a:gd name="connsiteX12" fmla="*/ 1097362 w 2310483"/>
                    <a:gd name="connsiteY12" fmla="*/ 1396314 h 3424514"/>
                    <a:gd name="connsiteX13" fmla="*/ 990547 w 2310483"/>
                    <a:gd name="connsiteY13" fmla="*/ 1390506 h 3424514"/>
                    <a:gd name="connsiteX14" fmla="*/ 1004835 w 2310483"/>
                    <a:gd name="connsiteY14" fmla="*/ 2073794 h 3424514"/>
                    <a:gd name="connsiteX15" fmla="*/ 1818752 w 2310483"/>
                    <a:gd name="connsiteY15" fmla="*/ 2073794 h 3424514"/>
                    <a:gd name="connsiteX16" fmla="*/ 1500863 w 2310483"/>
                    <a:gd name="connsiteY16" fmla="*/ 89332 h 3424514"/>
                    <a:gd name="connsiteX17" fmla="*/ 1637301 w 2310483"/>
                    <a:gd name="connsiteY17" fmla="*/ 0 h 3424514"/>
                    <a:gd name="connsiteX18" fmla="*/ 1775306 w 2310483"/>
                    <a:gd name="connsiteY18" fmla="*/ 25382 h 3424514"/>
                    <a:gd name="connsiteX19" fmla="*/ 2121014 w 2310483"/>
                    <a:gd name="connsiteY19" fmla="*/ 142710 h 3424514"/>
                    <a:gd name="connsiteX20" fmla="*/ 2276503 w 2310483"/>
                    <a:gd name="connsiteY20" fmla="*/ 483019 h 3424514"/>
                    <a:gd name="connsiteX21" fmla="*/ 1994462 w 2310483"/>
                    <a:gd name="connsiteY21" fmla="*/ 477736 h 3424514"/>
                    <a:gd name="connsiteX22" fmla="*/ 1867052 w 2310483"/>
                    <a:gd name="connsiteY22" fmla="*/ 551041 h 3424514"/>
                    <a:gd name="connsiteX23" fmla="*/ 1826900 w 2310483"/>
                    <a:gd name="connsiteY23" fmla="*/ 912259 h 3424514"/>
                    <a:gd name="connsiteX24" fmla="*/ 2195243 w 2310483"/>
                    <a:gd name="connsiteY24" fmla="*/ 991956 h 3424514"/>
                    <a:gd name="connsiteX25" fmla="*/ 2191586 w 2310483"/>
                    <a:gd name="connsiteY25" fmla="*/ 1114438 h 3424514"/>
                    <a:gd name="connsiteX26" fmla="*/ 2291024 w 2310483"/>
                    <a:gd name="connsiteY26" fmla="*/ 1300071 h 3424514"/>
                    <a:gd name="connsiteX27" fmla="*/ 2201634 w 2310483"/>
                    <a:gd name="connsiteY27" fmla="*/ 1380458 h 3424514"/>
                    <a:gd name="connsiteX28" fmla="*/ 2292069 w 2310483"/>
                    <a:gd name="connsiteY28" fmla="*/ 1591473 h 3424514"/>
                    <a:gd name="connsiteX29" fmla="*/ 2279465 w 2310483"/>
                    <a:gd name="connsiteY29" fmla="*/ 1577185 h 3424514"/>
                    <a:gd name="connsiteX30" fmla="*/ 2262099 w 2310483"/>
                    <a:gd name="connsiteY30" fmla="*/ 1603729 h 3424514"/>
                    <a:gd name="connsiteX31" fmla="*/ 2142565 w 2310483"/>
                    <a:gd name="connsiteY31" fmla="*/ 1637069 h 3424514"/>
                    <a:gd name="connsiteX32" fmla="*/ 2268313 w 2310483"/>
                    <a:gd name="connsiteY32" fmla="*/ 1648337 h 3424514"/>
                    <a:gd name="connsiteX33" fmla="*/ 2039349 w 2310483"/>
                    <a:gd name="connsiteY33" fmla="*/ 1648335 h 3424514"/>
                    <a:gd name="connsiteX34" fmla="*/ 2251354 w 2310483"/>
                    <a:gd name="connsiteY34" fmla="*/ 2577257 h 3424514"/>
                    <a:gd name="connsiteX35" fmla="*/ 2187346 w 2310483"/>
                    <a:gd name="connsiteY35" fmla="*/ 2582543 h 3424514"/>
                    <a:gd name="connsiteX36" fmla="*/ 2140299 w 2310483"/>
                    <a:gd name="connsiteY36" fmla="*/ 2736985 h 3424514"/>
                    <a:gd name="connsiteX37" fmla="*/ 2141344 w 2310483"/>
                    <a:gd name="connsiteY37" fmla="*/ 2827943 h 3424514"/>
                    <a:gd name="connsiteX38" fmla="*/ 2252399 w 2310483"/>
                    <a:gd name="connsiteY38" fmla="*/ 2816327 h 3424514"/>
                    <a:gd name="connsiteX39" fmla="*/ 2200589 w 2310483"/>
                    <a:gd name="connsiteY39" fmla="*/ 3078629 h 3424514"/>
                    <a:gd name="connsiteX40" fmla="*/ 1975808 w 2310483"/>
                    <a:gd name="connsiteY40" fmla="*/ 3078629 h 3424514"/>
                    <a:gd name="connsiteX41" fmla="*/ 2030813 w 2310483"/>
                    <a:gd name="connsiteY41" fmla="*/ 3414987 h 3424514"/>
                    <a:gd name="connsiteX42" fmla="*/ 1605064 w 2310483"/>
                    <a:gd name="connsiteY42" fmla="*/ 3424514 h 3424514"/>
                    <a:gd name="connsiteX43" fmla="*/ 1610350 w 2310483"/>
                    <a:gd name="connsiteY43" fmla="*/ 3088678 h 3424514"/>
                    <a:gd name="connsiteX44" fmla="*/ 1272424 w 2310483"/>
                    <a:gd name="connsiteY44" fmla="*/ 3078629 h 3424514"/>
                    <a:gd name="connsiteX45" fmla="*/ 1288281 w 2310483"/>
                    <a:gd name="connsiteY45" fmla="*/ 2923664 h 3424514"/>
                    <a:gd name="connsiteX46" fmla="*/ 1205802 w 2310483"/>
                    <a:gd name="connsiteY46" fmla="*/ 2907807 h 3424514"/>
                    <a:gd name="connsiteX47" fmla="*/ 1185705 w 2310483"/>
                    <a:gd name="connsiteY47" fmla="*/ 2897759 h 3424514"/>
                    <a:gd name="connsiteX48" fmla="*/ 1073606 w 2310483"/>
                    <a:gd name="connsiteY48" fmla="*/ 3043198 h 3424514"/>
                    <a:gd name="connsiteX49" fmla="*/ 381256 w 2310483"/>
                    <a:gd name="connsiteY49" fmla="*/ 2407480 h 3424514"/>
                    <a:gd name="connsiteX50" fmla="*/ 0 w 2310483"/>
                    <a:gd name="connsiteY50" fmla="*/ 2174278 h 3424514"/>
                    <a:gd name="connsiteX51" fmla="*/ 328924 w 2310483"/>
                    <a:gd name="connsiteY51" fmla="*/ 2175323 h 3424514"/>
                    <a:gd name="connsiteX52" fmla="*/ 344781 w 2310483"/>
                    <a:gd name="connsiteY52" fmla="*/ 2079603 h 3424514"/>
                    <a:gd name="connsiteX53" fmla="*/ 674807 w 2310483"/>
                    <a:gd name="connsiteY53" fmla="*/ 2083842 h 3424514"/>
                    <a:gd name="connsiteX54" fmla="*/ 669521 w 2310483"/>
                    <a:gd name="connsiteY54" fmla="*/ 1742721 h 3424514"/>
                    <a:gd name="connsiteX55" fmla="*/ 741429 w 2310483"/>
                    <a:gd name="connsiteY55" fmla="*/ 1727388 h 3424514"/>
                    <a:gd name="connsiteX56" fmla="*/ 512466 w 2310483"/>
                    <a:gd name="connsiteY56" fmla="*/ 1269926 h 3424514"/>
                    <a:gd name="connsiteX57" fmla="*/ 334210 w 2310483"/>
                    <a:gd name="connsiteY57" fmla="*/ 1038814 h 3424514"/>
                    <a:gd name="connsiteX58" fmla="*/ 123194 w 2310483"/>
                    <a:gd name="connsiteY58" fmla="*/ 557016 h 3424514"/>
                    <a:gd name="connsiteX59" fmla="*/ 63949 w 2310483"/>
                    <a:gd name="connsiteY59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86267 w 2310483"/>
                    <a:gd name="connsiteY11" fmla="*/ 1235018 h 3424514"/>
                    <a:gd name="connsiteX12" fmla="*/ 1097362 w 2310483"/>
                    <a:gd name="connsiteY12" fmla="*/ 1396314 h 3424514"/>
                    <a:gd name="connsiteX13" fmla="*/ 990547 w 2310483"/>
                    <a:gd name="connsiteY13" fmla="*/ 1390506 h 3424514"/>
                    <a:gd name="connsiteX14" fmla="*/ 1004835 w 2310483"/>
                    <a:gd name="connsiteY14" fmla="*/ 2073794 h 3424514"/>
                    <a:gd name="connsiteX15" fmla="*/ 1818752 w 2310483"/>
                    <a:gd name="connsiteY15" fmla="*/ 2073794 h 3424514"/>
                    <a:gd name="connsiteX16" fmla="*/ 1500863 w 2310483"/>
                    <a:gd name="connsiteY16" fmla="*/ 89332 h 3424514"/>
                    <a:gd name="connsiteX17" fmla="*/ 1637301 w 2310483"/>
                    <a:gd name="connsiteY17" fmla="*/ 0 h 3424514"/>
                    <a:gd name="connsiteX18" fmla="*/ 1775306 w 2310483"/>
                    <a:gd name="connsiteY18" fmla="*/ 25382 h 3424514"/>
                    <a:gd name="connsiteX19" fmla="*/ 2121014 w 2310483"/>
                    <a:gd name="connsiteY19" fmla="*/ 142710 h 3424514"/>
                    <a:gd name="connsiteX20" fmla="*/ 2276503 w 2310483"/>
                    <a:gd name="connsiteY20" fmla="*/ 483019 h 3424514"/>
                    <a:gd name="connsiteX21" fmla="*/ 1994462 w 2310483"/>
                    <a:gd name="connsiteY21" fmla="*/ 477736 h 3424514"/>
                    <a:gd name="connsiteX22" fmla="*/ 1867052 w 2310483"/>
                    <a:gd name="connsiteY22" fmla="*/ 551041 h 3424514"/>
                    <a:gd name="connsiteX23" fmla="*/ 1826900 w 2310483"/>
                    <a:gd name="connsiteY23" fmla="*/ 912259 h 3424514"/>
                    <a:gd name="connsiteX24" fmla="*/ 2195243 w 2310483"/>
                    <a:gd name="connsiteY24" fmla="*/ 991956 h 3424514"/>
                    <a:gd name="connsiteX25" fmla="*/ 2191586 w 2310483"/>
                    <a:gd name="connsiteY25" fmla="*/ 1114438 h 3424514"/>
                    <a:gd name="connsiteX26" fmla="*/ 2291024 w 2310483"/>
                    <a:gd name="connsiteY26" fmla="*/ 1300071 h 3424514"/>
                    <a:gd name="connsiteX27" fmla="*/ 2201634 w 2310483"/>
                    <a:gd name="connsiteY27" fmla="*/ 1380458 h 3424514"/>
                    <a:gd name="connsiteX28" fmla="*/ 2292069 w 2310483"/>
                    <a:gd name="connsiteY28" fmla="*/ 1591473 h 3424514"/>
                    <a:gd name="connsiteX29" fmla="*/ 2279465 w 2310483"/>
                    <a:gd name="connsiteY29" fmla="*/ 1577185 h 3424514"/>
                    <a:gd name="connsiteX30" fmla="*/ 2262099 w 2310483"/>
                    <a:gd name="connsiteY30" fmla="*/ 1603729 h 3424514"/>
                    <a:gd name="connsiteX31" fmla="*/ 2142565 w 2310483"/>
                    <a:gd name="connsiteY31" fmla="*/ 1637069 h 3424514"/>
                    <a:gd name="connsiteX32" fmla="*/ 2268313 w 2310483"/>
                    <a:gd name="connsiteY32" fmla="*/ 1648337 h 3424514"/>
                    <a:gd name="connsiteX33" fmla="*/ 2039349 w 2310483"/>
                    <a:gd name="connsiteY33" fmla="*/ 1648335 h 3424514"/>
                    <a:gd name="connsiteX34" fmla="*/ 2251354 w 2310483"/>
                    <a:gd name="connsiteY34" fmla="*/ 2577257 h 3424514"/>
                    <a:gd name="connsiteX35" fmla="*/ 2187346 w 2310483"/>
                    <a:gd name="connsiteY35" fmla="*/ 2582543 h 3424514"/>
                    <a:gd name="connsiteX36" fmla="*/ 2140299 w 2310483"/>
                    <a:gd name="connsiteY36" fmla="*/ 2736985 h 3424514"/>
                    <a:gd name="connsiteX37" fmla="*/ 2141344 w 2310483"/>
                    <a:gd name="connsiteY37" fmla="*/ 2827943 h 3424514"/>
                    <a:gd name="connsiteX38" fmla="*/ 2252399 w 2310483"/>
                    <a:gd name="connsiteY38" fmla="*/ 2816327 h 3424514"/>
                    <a:gd name="connsiteX39" fmla="*/ 2200589 w 2310483"/>
                    <a:gd name="connsiteY39" fmla="*/ 3078629 h 3424514"/>
                    <a:gd name="connsiteX40" fmla="*/ 1975808 w 2310483"/>
                    <a:gd name="connsiteY40" fmla="*/ 3078629 h 3424514"/>
                    <a:gd name="connsiteX41" fmla="*/ 2030813 w 2310483"/>
                    <a:gd name="connsiteY41" fmla="*/ 3414987 h 3424514"/>
                    <a:gd name="connsiteX42" fmla="*/ 1605064 w 2310483"/>
                    <a:gd name="connsiteY42" fmla="*/ 3424514 h 3424514"/>
                    <a:gd name="connsiteX43" fmla="*/ 1610350 w 2310483"/>
                    <a:gd name="connsiteY43" fmla="*/ 3088678 h 3424514"/>
                    <a:gd name="connsiteX44" fmla="*/ 1272424 w 2310483"/>
                    <a:gd name="connsiteY44" fmla="*/ 3078629 h 3424514"/>
                    <a:gd name="connsiteX45" fmla="*/ 1288281 w 2310483"/>
                    <a:gd name="connsiteY45" fmla="*/ 2923664 h 3424514"/>
                    <a:gd name="connsiteX46" fmla="*/ 1205802 w 2310483"/>
                    <a:gd name="connsiteY46" fmla="*/ 2907807 h 3424514"/>
                    <a:gd name="connsiteX47" fmla="*/ 1185705 w 2310483"/>
                    <a:gd name="connsiteY47" fmla="*/ 2897759 h 3424514"/>
                    <a:gd name="connsiteX48" fmla="*/ 1073606 w 2310483"/>
                    <a:gd name="connsiteY48" fmla="*/ 3043198 h 3424514"/>
                    <a:gd name="connsiteX49" fmla="*/ 381256 w 2310483"/>
                    <a:gd name="connsiteY49" fmla="*/ 2407480 h 3424514"/>
                    <a:gd name="connsiteX50" fmla="*/ 0 w 2310483"/>
                    <a:gd name="connsiteY50" fmla="*/ 2174278 h 3424514"/>
                    <a:gd name="connsiteX51" fmla="*/ 328924 w 2310483"/>
                    <a:gd name="connsiteY51" fmla="*/ 2175323 h 3424514"/>
                    <a:gd name="connsiteX52" fmla="*/ 344781 w 2310483"/>
                    <a:gd name="connsiteY52" fmla="*/ 2079603 h 3424514"/>
                    <a:gd name="connsiteX53" fmla="*/ 674807 w 2310483"/>
                    <a:gd name="connsiteY53" fmla="*/ 2083842 h 3424514"/>
                    <a:gd name="connsiteX54" fmla="*/ 669521 w 2310483"/>
                    <a:gd name="connsiteY54" fmla="*/ 1742721 h 3424514"/>
                    <a:gd name="connsiteX55" fmla="*/ 741429 w 2310483"/>
                    <a:gd name="connsiteY55" fmla="*/ 1727388 h 3424514"/>
                    <a:gd name="connsiteX56" fmla="*/ 512466 w 2310483"/>
                    <a:gd name="connsiteY56" fmla="*/ 1269926 h 3424514"/>
                    <a:gd name="connsiteX57" fmla="*/ 334210 w 2310483"/>
                    <a:gd name="connsiteY57" fmla="*/ 1038814 h 3424514"/>
                    <a:gd name="connsiteX58" fmla="*/ 123194 w 2310483"/>
                    <a:gd name="connsiteY58" fmla="*/ 557016 h 3424514"/>
                    <a:gd name="connsiteX59" fmla="*/ 63949 w 2310483"/>
                    <a:gd name="connsiteY59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86267 w 2310483"/>
                    <a:gd name="connsiteY11" fmla="*/ 1235018 h 3424514"/>
                    <a:gd name="connsiteX12" fmla="*/ 1097362 w 2310483"/>
                    <a:gd name="connsiteY12" fmla="*/ 1396314 h 3424514"/>
                    <a:gd name="connsiteX13" fmla="*/ 990547 w 2310483"/>
                    <a:gd name="connsiteY13" fmla="*/ 1390506 h 3424514"/>
                    <a:gd name="connsiteX14" fmla="*/ 1004835 w 2310483"/>
                    <a:gd name="connsiteY14" fmla="*/ 2073794 h 3424514"/>
                    <a:gd name="connsiteX15" fmla="*/ 1818752 w 2310483"/>
                    <a:gd name="connsiteY15" fmla="*/ 2073794 h 3424514"/>
                    <a:gd name="connsiteX16" fmla="*/ 1500863 w 2310483"/>
                    <a:gd name="connsiteY16" fmla="*/ 89332 h 3424514"/>
                    <a:gd name="connsiteX17" fmla="*/ 1637301 w 2310483"/>
                    <a:gd name="connsiteY17" fmla="*/ 0 h 3424514"/>
                    <a:gd name="connsiteX18" fmla="*/ 1775306 w 2310483"/>
                    <a:gd name="connsiteY18" fmla="*/ 25382 h 3424514"/>
                    <a:gd name="connsiteX19" fmla="*/ 2121014 w 2310483"/>
                    <a:gd name="connsiteY19" fmla="*/ 142710 h 3424514"/>
                    <a:gd name="connsiteX20" fmla="*/ 2276503 w 2310483"/>
                    <a:gd name="connsiteY20" fmla="*/ 483019 h 3424514"/>
                    <a:gd name="connsiteX21" fmla="*/ 1994462 w 2310483"/>
                    <a:gd name="connsiteY21" fmla="*/ 477736 h 3424514"/>
                    <a:gd name="connsiteX22" fmla="*/ 1867052 w 2310483"/>
                    <a:gd name="connsiteY22" fmla="*/ 551041 h 3424514"/>
                    <a:gd name="connsiteX23" fmla="*/ 1826900 w 2310483"/>
                    <a:gd name="connsiteY23" fmla="*/ 912259 h 3424514"/>
                    <a:gd name="connsiteX24" fmla="*/ 2188182 w 2310483"/>
                    <a:gd name="connsiteY24" fmla="*/ 960181 h 3424514"/>
                    <a:gd name="connsiteX25" fmla="*/ 2191586 w 2310483"/>
                    <a:gd name="connsiteY25" fmla="*/ 1114438 h 3424514"/>
                    <a:gd name="connsiteX26" fmla="*/ 2291024 w 2310483"/>
                    <a:gd name="connsiteY26" fmla="*/ 1300071 h 3424514"/>
                    <a:gd name="connsiteX27" fmla="*/ 2201634 w 2310483"/>
                    <a:gd name="connsiteY27" fmla="*/ 1380458 h 3424514"/>
                    <a:gd name="connsiteX28" fmla="*/ 2292069 w 2310483"/>
                    <a:gd name="connsiteY28" fmla="*/ 1591473 h 3424514"/>
                    <a:gd name="connsiteX29" fmla="*/ 2279465 w 2310483"/>
                    <a:gd name="connsiteY29" fmla="*/ 1577185 h 3424514"/>
                    <a:gd name="connsiteX30" fmla="*/ 2262099 w 2310483"/>
                    <a:gd name="connsiteY30" fmla="*/ 1603729 h 3424514"/>
                    <a:gd name="connsiteX31" fmla="*/ 2142565 w 2310483"/>
                    <a:gd name="connsiteY31" fmla="*/ 1637069 h 3424514"/>
                    <a:gd name="connsiteX32" fmla="*/ 2268313 w 2310483"/>
                    <a:gd name="connsiteY32" fmla="*/ 1648337 h 3424514"/>
                    <a:gd name="connsiteX33" fmla="*/ 2039349 w 2310483"/>
                    <a:gd name="connsiteY33" fmla="*/ 1648335 h 3424514"/>
                    <a:gd name="connsiteX34" fmla="*/ 2251354 w 2310483"/>
                    <a:gd name="connsiteY34" fmla="*/ 2577257 h 3424514"/>
                    <a:gd name="connsiteX35" fmla="*/ 2187346 w 2310483"/>
                    <a:gd name="connsiteY35" fmla="*/ 2582543 h 3424514"/>
                    <a:gd name="connsiteX36" fmla="*/ 2140299 w 2310483"/>
                    <a:gd name="connsiteY36" fmla="*/ 2736985 h 3424514"/>
                    <a:gd name="connsiteX37" fmla="*/ 2141344 w 2310483"/>
                    <a:gd name="connsiteY37" fmla="*/ 2827943 h 3424514"/>
                    <a:gd name="connsiteX38" fmla="*/ 2252399 w 2310483"/>
                    <a:gd name="connsiteY38" fmla="*/ 2816327 h 3424514"/>
                    <a:gd name="connsiteX39" fmla="*/ 2200589 w 2310483"/>
                    <a:gd name="connsiteY39" fmla="*/ 3078629 h 3424514"/>
                    <a:gd name="connsiteX40" fmla="*/ 1975808 w 2310483"/>
                    <a:gd name="connsiteY40" fmla="*/ 3078629 h 3424514"/>
                    <a:gd name="connsiteX41" fmla="*/ 2030813 w 2310483"/>
                    <a:gd name="connsiteY41" fmla="*/ 3414987 h 3424514"/>
                    <a:gd name="connsiteX42" fmla="*/ 1605064 w 2310483"/>
                    <a:gd name="connsiteY42" fmla="*/ 3424514 h 3424514"/>
                    <a:gd name="connsiteX43" fmla="*/ 1610350 w 2310483"/>
                    <a:gd name="connsiteY43" fmla="*/ 3088678 h 3424514"/>
                    <a:gd name="connsiteX44" fmla="*/ 1272424 w 2310483"/>
                    <a:gd name="connsiteY44" fmla="*/ 3078629 h 3424514"/>
                    <a:gd name="connsiteX45" fmla="*/ 1288281 w 2310483"/>
                    <a:gd name="connsiteY45" fmla="*/ 2923664 h 3424514"/>
                    <a:gd name="connsiteX46" fmla="*/ 1205802 w 2310483"/>
                    <a:gd name="connsiteY46" fmla="*/ 2907807 h 3424514"/>
                    <a:gd name="connsiteX47" fmla="*/ 1185705 w 2310483"/>
                    <a:gd name="connsiteY47" fmla="*/ 2897759 h 3424514"/>
                    <a:gd name="connsiteX48" fmla="*/ 1073606 w 2310483"/>
                    <a:gd name="connsiteY48" fmla="*/ 3043198 h 3424514"/>
                    <a:gd name="connsiteX49" fmla="*/ 381256 w 2310483"/>
                    <a:gd name="connsiteY49" fmla="*/ 2407480 h 3424514"/>
                    <a:gd name="connsiteX50" fmla="*/ 0 w 2310483"/>
                    <a:gd name="connsiteY50" fmla="*/ 2174278 h 3424514"/>
                    <a:gd name="connsiteX51" fmla="*/ 328924 w 2310483"/>
                    <a:gd name="connsiteY51" fmla="*/ 2175323 h 3424514"/>
                    <a:gd name="connsiteX52" fmla="*/ 344781 w 2310483"/>
                    <a:gd name="connsiteY52" fmla="*/ 2079603 h 3424514"/>
                    <a:gd name="connsiteX53" fmla="*/ 674807 w 2310483"/>
                    <a:gd name="connsiteY53" fmla="*/ 2083842 h 3424514"/>
                    <a:gd name="connsiteX54" fmla="*/ 669521 w 2310483"/>
                    <a:gd name="connsiteY54" fmla="*/ 1742721 h 3424514"/>
                    <a:gd name="connsiteX55" fmla="*/ 741429 w 2310483"/>
                    <a:gd name="connsiteY55" fmla="*/ 1727388 h 3424514"/>
                    <a:gd name="connsiteX56" fmla="*/ 512466 w 2310483"/>
                    <a:gd name="connsiteY56" fmla="*/ 1269926 h 3424514"/>
                    <a:gd name="connsiteX57" fmla="*/ 334210 w 2310483"/>
                    <a:gd name="connsiteY57" fmla="*/ 1038814 h 3424514"/>
                    <a:gd name="connsiteX58" fmla="*/ 123194 w 2310483"/>
                    <a:gd name="connsiteY58" fmla="*/ 557016 h 3424514"/>
                    <a:gd name="connsiteX59" fmla="*/ 63949 w 2310483"/>
                    <a:gd name="connsiteY59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86267 w 2310483"/>
                    <a:gd name="connsiteY11" fmla="*/ 1235018 h 3424514"/>
                    <a:gd name="connsiteX12" fmla="*/ 1097362 w 2310483"/>
                    <a:gd name="connsiteY12" fmla="*/ 1396314 h 3424514"/>
                    <a:gd name="connsiteX13" fmla="*/ 990547 w 2310483"/>
                    <a:gd name="connsiteY13" fmla="*/ 1390506 h 3424514"/>
                    <a:gd name="connsiteX14" fmla="*/ 1004835 w 2310483"/>
                    <a:gd name="connsiteY14" fmla="*/ 2073794 h 3424514"/>
                    <a:gd name="connsiteX15" fmla="*/ 1818752 w 2310483"/>
                    <a:gd name="connsiteY15" fmla="*/ 2073794 h 3424514"/>
                    <a:gd name="connsiteX16" fmla="*/ 1500863 w 2310483"/>
                    <a:gd name="connsiteY16" fmla="*/ 89332 h 3424514"/>
                    <a:gd name="connsiteX17" fmla="*/ 1637301 w 2310483"/>
                    <a:gd name="connsiteY17" fmla="*/ 0 h 3424514"/>
                    <a:gd name="connsiteX18" fmla="*/ 1775306 w 2310483"/>
                    <a:gd name="connsiteY18" fmla="*/ 25382 h 3424514"/>
                    <a:gd name="connsiteX19" fmla="*/ 2121014 w 2310483"/>
                    <a:gd name="connsiteY19" fmla="*/ 142710 h 3424514"/>
                    <a:gd name="connsiteX20" fmla="*/ 2276503 w 2310483"/>
                    <a:gd name="connsiteY20" fmla="*/ 483019 h 3424514"/>
                    <a:gd name="connsiteX21" fmla="*/ 1994462 w 2310483"/>
                    <a:gd name="connsiteY21" fmla="*/ 477736 h 3424514"/>
                    <a:gd name="connsiteX22" fmla="*/ 1867052 w 2310483"/>
                    <a:gd name="connsiteY22" fmla="*/ 551041 h 3424514"/>
                    <a:gd name="connsiteX23" fmla="*/ 1826900 w 2310483"/>
                    <a:gd name="connsiteY23" fmla="*/ 912259 h 3424514"/>
                    <a:gd name="connsiteX24" fmla="*/ 2188182 w 2310483"/>
                    <a:gd name="connsiteY24" fmla="*/ 960181 h 3424514"/>
                    <a:gd name="connsiteX25" fmla="*/ 2191586 w 2310483"/>
                    <a:gd name="connsiteY25" fmla="*/ 1114438 h 3424514"/>
                    <a:gd name="connsiteX26" fmla="*/ 2291024 w 2310483"/>
                    <a:gd name="connsiteY26" fmla="*/ 1300071 h 3424514"/>
                    <a:gd name="connsiteX27" fmla="*/ 2201634 w 2310483"/>
                    <a:gd name="connsiteY27" fmla="*/ 1380458 h 3424514"/>
                    <a:gd name="connsiteX28" fmla="*/ 2292069 w 2310483"/>
                    <a:gd name="connsiteY28" fmla="*/ 1591473 h 3424514"/>
                    <a:gd name="connsiteX29" fmla="*/ 2279465 w 2310483"/>
                    <a:gd name="connsiteY29" fmla="*/ 1577185 h 3424514"/>
                    <a:gd name="connsiteX30" fmla="*/ 2262099 w 2310483"/>
                    <a:gd name="connsiteY30" fmla="*/ 1603729 h 3424514"/>
                    <a:gd name="connsiteX31" fmla="*/ 2142565 w 2310483"/>
                    <a:gd name="connsiteY31" fmla="*/ 1637069 h 3424514"/>
                    <a:gd name="connsiteX32" fmla="*/ 2268313 w 2310483"/>
                    <a:gd name="connsiteY32" fmla="*/ 1648337 h 3424514"/>
                    <a:gd name="connsiteX33" fmla="*/ 2039349 w 2310483"/>
                    <a:gd name="connsiteY33" fmla="*/ 1648335 h 3424514"/>
                    <a:gd name="connsiteX34" fmla="*/ 2251354 w 2310483"/>
                    <a:gd name="connsiteY34" fmla="*/ 2577257 h 3424514"/>
                    <a:gd name="connsiteX35" fmla="*/ 2187346 w 2310483"/>
                    <a:gd name="connsiteY35" fmla="*/ 2582543 h 3424514"/>
                    <a:gd name="connsiteX36" fmla="*/ 2140299 w 2310483"/>
                    <a:gd name="connsiteY36" fmla="*/ 2736985 h 3424514"/>
                    <a:gd name="connsiteX37" fmla="*/ 2141344 w 2310483"/>
                    <a:gd name="connsiteY37" fmla="*/ 2827943 h 3424514"/>
                    <a:gd name="connsiteX38" fmla="*/ 2252399 w 2310483"/>
                    <a:gd name="connsiteY38" fmla="*/ 2816327 h 3424514"/>
                    <a:gd name="connsiteX39" fmla="*/ 2200589 w 2310483"/>
                    <a:gd name="connsiteY39" fmla="*/ 3078629 h 3424514"/>
                    <a:gd name="connsiteX40" fmla="*/ 1975808 w 2310483"/>
                    <a:gd name="connsiteY40" fmla="*/ 3078629 h 3424514"/>
                    <a:gd name="connsiteX41" fmla="*/ 2030813 w 2310483"/>
                    <a:gd name="connsiteY41" fmla="*/ 3414987 h 3424514"/>
                    <a:gd name="connsiteX42" fmla="*/ 1605064 w 2310483"/>
                    <a:gd name="connsiteY42" fmla="*/ 3424514 h 3424514"/>
                    <a:gd name="connsiteX43" fmla="*/ 1610350 w 2310483"/>
                    <a:gd name="connsiteY43" fmla="*/ 3088678 h 3424514"/>
                    <a:gd name="connsiteX44" fmla="*/ 1272424 w 2310483"/>
                    <a:gd name="connsiteY44" fmla="*/ 3078629 h 3424514"/>
                    <a:gd name="connsiteX45" fmla="*/ 1288281 w 2310483"/>
                    <a:gd name="connsiteY45" fmla="*/ 2923664 h 3424514"/>
                    <a:gd name="connsiteX46" fmla="*/ 1205802 w 2310483"/>
                    <a:gd name="connsiteY46" fmla="*/ 2907807 h 3424514"/>
                    <a:gd name="connsiteX47" fmla="*/ 1185705 w 2310483"/>
                    <a:gd name="connsiteY47" fmla="*/ 2897759 h 3424514"/>
                    <a:gd name="connsiteX48" fmla="*/ 1073606 w 2310483"/>
                    <a:gd name="connsiteY48" fmla="*/ 3043198 h 3424514"/>
                    <a:gd name="connsiteX49" fmla="*/ 381256 w 2310483"/>
                    <a:gd name="connsiteY49" fmla="*/ 2407480 h 3424514"/>
                    <a:gd name="connsiteX50" fmla="*/ 0 w 2310483"/>
                    <a:gd name="connsiteY50" fmla="*/ 2174278 h 3424514"/>
                    <a:gd name="connsiteX51" fmla="*/ 328924 w 2310483"/>
                    <a:gd name="connsiteY51" fmla="*/ 2175323 h 3424514"/>
                    <a:gd name="connsiteX52" fmla="*/ 344781 w 2310483"/>
                    <a:gd name="connsiteY52" fmla="*/ 2079603 h 3424514"/>
                    <a:gd name="connsiteX53" fmla="*/ 674807 w 2310483"/>
                    <a:gd name="connsiteY53" fmla="*/ 2083842 h 3424514"/>
                    <a:gd name="connsiteX54" fmla="*/ 669521 w 2310483"/>
                    <a:gd name="connsiteY54" fmla="*/ 1742721 h 3424514"/>
                    <a:gd name="connsiteX55" fmla="*/ 741429 w 2310483"/>
                    <a:gd name="connsiteY55" fmla="*/ 1727388 h 3424514"/>
                    <a:gd name="connsiteX56" fmla="*/ 512466 w 2310483"/>
                    <a:gd name="connsiteY56" fmla="*/ 1269926 h 3424514"/>
                    <a:gd name="connsiteX57" fmla="*/ 334210 w 2310483"/>
                    <a:gd name="connsiteY57" fmla="*/ 1038814 h 3424514"/>
                    <a:gd name="connsiteX58" fmla="*/ 123194 w 2310483"/>
                    <a:gd name="connsiteY58" fmla="*/ 557016 h 3424514"/>
                    <a:gd name="connsiteX59" fmla="*/ 63949 w 2310483"/>
                    <a:gd name="connsiteY59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100389 w 2310483"/>
                    <a:gd name="connsiteY11" fmla="*/ 1235018 h 3424514"/>
                    <a:gd name="connsiteX12" fmla="*/ 1097362 w 2310483"/>
                    <a:gd name="connsiteY12" fmla="*/ 1396314 h 3424514"/>
                    <a:gd name="connsiteX13" fmla="*/ 990547 w 2310483"/>
                    <a:gd name="connsiteY13" fmla="*/ 1390506 h 3424514"/>
                    <a:gd name="connsiteX14" fmla="*/ 1004835 w 2310483"/>
                    <a:gd name="connsiteY14" fmla="*/ 2073794 h 3424514"/>
                    <a:gd name="connsiteX15" fmla="*/ 1818752 w 2310483"/>
                    <a:gd name="connsiteY15" fmla="*/ 2073794 h 3424514"/>
                    <a:gd name="connsiteX16" fmla="*/ 1500863 w 2310483"/>
                    <a:gd name="connsiteY16" fmla="*/ 89332 h 3424514"/>
                    <a:gd name="connsiteX17" fmla="*/ 1637301 w 2310483"/>
                    <a:gd name="connsiteY17" fmla="*/ 0 h 3424514"/>
                    <a:gd name="connsiteX18" fmla="*/ 1775306 w 2310483"/>
                    <a:gd name="connsiteY18" fmla="*/ 25382 h 3424514"/>
                    <a:gd name="connsiteX19" fmla="*/ 2121014 w 2310483"/>
                    <a:gd name="connsiteY19" fmla="*/ 142710 h 3424514"/>
                    <a:gd name="connsiteX20" fmla="*/ 2276503 w 2310483"/>
                    <a:gd name="connsiteY20" fmla="*/ 483019 h 3424514"/>
                    <a:gd name="connsiteX21" fmla="*/ 1994462 w 2310483"/>
                    <a:gd name="connsiteY21" fmla="*/ 477736 h 3424514"/>
                    <a:gd name="connsiteX22" fmla="*/ 1867052 w 2310483"/>
                    <a:gd name="connsiteY22" fmla="*/ 551041 h 3424514"/>
                    <a:gd name="connsiteX23" fmla="*/ 1826900 w 2310483"/>
                    <a:gd name="connsiteY23" fmla="*/ 912259 h 3424514"/>
                    <a:gd name="connsiteX24" fmla="*/ 2188182 w 2310483"/>
                    <a:gd name="connsiteY24" fmla="*/ 960181 h 3424514"/>
                    <a:gd name="connsiteX25" fmla="*/ 2191586 w 2310483"/>
                    <a:gd name="connsiteY25" fmla="*/ 1114438 h 3424514"/>
                    <a:gd name="connsiteX26" fmla="*/ 2291024 w 2310483"/>
                    <a:gd name="connsiteY26" fmla="*/ 1300071 h 3424514"/>
                    <a:gd name="connsiteX27" fmla="*/ 2201634 w 2310483"/>
                    <a:gd name="connsiteY27" fmla="*/ 1380458 h 3424514"/>
                    <a:gd name="connsiteX28" fmla="*/ 2292069 w 2310483"/>
                    <a:gd name="connsiteY28" fmla="*/ 1591473 h 3424514"/>
                    <a:gd name="connsiteX29" fmla="*/ 2279465 w 2310483"/>
                    <a:gd name="connsiteY29" fmla="*/ 1577185 h 3424514"/>
                    <a:gd name="connsiteX30" fmla="*/ 2262099 w 2310483"/>
                    <a:gd name="connsiteY30" fmla="*/ 1603729 h 3424514"/>
                    <a:gd name="connsiteX31" fmla="*/ 2142565 w 2310483"/>
                    <a:gd name="connsiteY31" fmla="*/ 1637069 h 3424514"/>
                    <a:gd name="connsiteX32" fmla="*/ 2268313 w 2310483"/>
                    <a:gd name="connsiteY32" fmla="*/ 1648337 h 3424514"/>
                    <a:gd name="connsiteX33" fmla="*/ 2039349 w 2310483"/>
                    <a:gd name="connsiteY33" fmla="*/ 1648335 h 3424514"/>
                    <a:gd name="connsiteX34" fmla="*/ 2251354 w 2310483"/>
                    <a:gd name="connsiteY34" fmla="*/ 2577257 h 3424514"/>
                    <a:gd name="connsiteX35" fmla="*/ 2187346 w 2310483"/>
                    <a:gd name="connsiteY35" fmla="*/ 2582543 h 3424514"/>
                    <a:gd name="connsiteX36" fmla="*/ 2140299 w 2310483"/>
                    <a:gd name="connsiteY36" fmla="*/ 2736985 h 3424514"/>
                    <a:gd name="connsiteX37" fmla="*/ 2141344 w 2310483"/>
                    <a:gd name="connsiteY37" fmla="*/ 2827943 h 3424514"/>
                    <a:gd name="connsiteX38" fmla="*/ 2252399 w 2310483"/>
                    <a:gd name="connsiteY38" fmla="*/ 2816327 h 3424514"/>
                    <a:gd name="connsiteX39" fmla="*/ 2200589 w 2310483"/>
                    <a:gd name="connsiteY39" fmla="*/ 3078629 h 3424514"/>
                    <a:gd name="connsiteX40" fmla="*/ 1975808 w 2310483"/>
                    <a:gd name="connsiteY40" fmla="*/ 3078629 h 3424514"/>
                    <a:gd name="connsiteX41" fmla="*/ 2030813 w 2310483"/>
                    <a:gd name="connsiteY41" fmla="*/ 3414987 h 3424514"/>
                    <a:gd name="connsiteX42" fmla="*/ 1605064 w 2310483"/>
                    <a:gd name="connsiteY42" fmla="*/ 3424514 h 3424514"/>
                    <a:gd name="connsiteX43" fmla="*/ 1610350 w 2310483"/>
                    <a:gd name="connsiteY43" fmla="*/ 3088678 h 3424514"/>
                    <a:gd name="connsiteX44" fmla="*/ 1272424 w 2310483"/>
                    <a:gd name="connsiteY44" fmla="*/ 3078629 h 3424514"/>
                    <a:gd name="connsiteX45" fmla="*/ 1288281 w 2310483"/>
                    <a:gd name="connsiteY45" fmla="*/ 2923664 h 3424514"/>
                    <a:gd name="connsiteX46" fmla="*/ 1205802 w 2310483"/>
                    <a:gd name="connsiteY46" fmla="*/ 2907807 h 3424514"/>
                    <a:gd name="connsiteX47" fmla="*/ 1185705 w 2310483"/>
                    <a:gd name="connsiteY47" fmla="*/ 2897759 h 3424514"/>
                    <a:gd name="connsiteX48" fmla="*/ 1073606 w 2310483"/>
                    <a:gd name="connsiteY48" fmla="*/ 3043198 h 3424514"/>
                    <a:gd name="connsiteX49" fmla="*/ 381256 w 2310483"/>
                    <a:gd name="connsiteY49" fmla="*/ 2407480 h 3424514"/>
                    <a:gd name="connsiteX50" fmla="*/ 0 w 2310483"/>
                    <a:gd name="connsiteY50" fmla="*/ 2174278 h 3424514"/>
                    <a:gd name="connsiteX51" fmla="*/ 328924 w 2310483"/>
                    <a:gd name="connsiteY51" fmla="*/ 2175323 h 3424514"/>
                    <a:gd name="connsiteX52" fmla="*/ 344781 w 2310483"/>
                    <a:gd name="connsiteY52" fmla="*/ 2079603 h 3424514"/>
                    <a:gd name="connsiteX53" fmla="*/ 674807 w 2310483"/>
                    <a:gd name="connsiteY53" fmla="*/ 2083842 h 3424514"/>
                    <a:gd name="connsiteX54" fmla="*/ 669521 w 2310483"/>
                    <a:gd name="connsiteY54" fmla="*/ 1742721 h 3424514"/>
                    <a:gd name="connsiteX55" fmla="*/ 741429 w 2310483"/>
                    <a:gd name="connsiteY55" fmla="*/ 1727388 h 3424514"/>
                    <a:gd name="connsiteX56" fmla="*/ 512466 w 2310483"/>
                    <a:gd name="connsiteY56" fmla="*/ 1269926 h 3424514"/>
                    <a:gd name="connsiteX57" fmla="*/ 334210 w 2310483"/>
                    <a:gd name="connsiteY57" fmla="*/ 1038814 h 3424514"/>
                    <a:gd name="connsiteX58" fmla="*/ 123194 w 2310483"/>
                    <a:gd name="connsiteY58" fmla="*/ 557016 h 3424514"/>
                    <a:gd name="connsiteX59" fmla="*/ 63949 w 2310483"/>
                    <a:gd name="connsiteY59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2140299 w 2310483"/>
                    <a:gd name="connsiteY37" fmla="*/ 2736985 h 3424514"/>
                    <a:gd name="connsiteX38" fmla="*/ 2141344 w 2310483"/>
                    <a:gd name="connsiteY38" fmla="*/ 2827943 h 3424514"/>
                    <a:gd name="connsiteX39" fmla="*/ 2252399 w 2310483"/>
                    <a:gd name="connsiteY39" fmla="*/ 2816327 h 3424514"/>
                    <a:gd name="connsiteX40" fmla="*/ 2200589 w 2310483"/>
                    <a:gd name="connsiteY40" fmla="*/ 3078629 h 3424514"/>
                    <a:gd name="connsiteX41" fmla="*/ 1975808 w 2310483"/>
                    <a:gd name="connsiteY41" fmla="*/ 3078629 h 3424514"/>
                    <a:gd name="connsiteX42" fmla="*/ 2030813 w 2310483"/>
                    <a:gd name="connsiteY42" fmla="*/ 3414987 h 3424514"/>
                    <a:gd name="connsiteX43" fmla="*/ 1605064 w 2310483"/>
                    <a:gd name="connsiteY43" fmla="*/ 3424514 h 3424514"/>
                    <a:gd name="connsiteX44" fmla="*/ 1610350 w 2310483"/>
                    <a:gd name="connsiteY44" fmla="*/ 3088678 h 3424514"/>
                    <a:gd name="connsiteX45" fmla="*/ 1272424 w 2310483"/>
                    <a:gd name="connsiteY45" fmla="*/ 3078629 h 3424514"/>
                    <a:gd name="connsiteX46" fmla="*/ 1288281 w 2310483"/>
                    <a:gd name="connsiteY46" fmla="*/ 2923664 h 3424514"/>
                    <a:gd name="connsiteX47" fmla="*/ 1205802 w 2310483"/>
                    <a:gd name="connsiteY47" fmla="*/ 2907807 h 3424514"/>
                    <a:gd name="connsiteX48" fmla="*/ 1185705 w 2310483"/>
                    <a:gd name="connsiteY48" fmla="*/ 2897759 h 3424514"/>
                    <a:gd name="connsiteX49" fmla="*/ 1073606 w 2310483"/>
                    <a:gd name="connsiteY49" fmla="*/ 3043198 h 3424514"/>
                    <a:gd name="connsiteX50" fmla="*/ 381256 w 2310483"/>
                    <a:gd name="connsiteY50" fmla="*/ 2407480 h 3424514"/>
                    <a:gd name="connsiteX51" fmla="*/ 0 w 2310483"/>
                    <a:gd name="connsiteY51" fmla="*/ 2174278 h 3424514"/>
                    <a:gd name="connsiteX52" fmla="*/ 328924 w 2310483"/>
                    <a:gd name="connsiteY52" fmla="*/ 2175323 h 3424514"/>
                    <a:gd name="connsiteX53" fmla="*/ 344781 w 2310483"/>
                    <a:gd name="connsiteY53" fmla="*/ 2079603 h 3424514"/>
                    <a:gd name="connsiteX54" fmla="*/ 674807 w 2310483"/>
                    <a:gd name="connsiteY54" fmla="*/ 2083842 h 3424514"/>
                    <a:gd name="connsiteX55" fmla="*/ 669521 w 2310483"/>
                    <a:gd name="connsiteY55" fmla="*/ 1742721 h 3424514"/>
                    <a:gd name="connsiteX56" fmla="*/ 741429 w 2310483"/>
                    <a:gd name="connsiteY56" fmla="*/ 1727388 h 3424514"/>
                    <a:gd name="connsiteX57" fmla="*/ 512466 w 2310483"/>
                    <a:gd name="connsiteY57" fmla="*/ 1269926 h 3424514"/>
                    <a:gd name="connsiteX58" fmla="*/ 334210 w 2310483"/>
                    <a:gd name="connsiteY58" fmla="*/ 1038814 h 3424514"/>
                    <a:gd name="connsiteX59" fmla="*/ 123194 w 2310483"/>
                    <a:gd name="connsiteY59" fmla="*/ 557016 h 3424514"/>
                    <a:gd name="connsiteX60" fmla="*/ 63949 w 2310483"/>
                    <a:gd name="connsiteY60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2140299 w 2310483"/>
                    <a:gd name="connsiteY37" fmla="*/ 2736985 h 3424514"/>
                    <a:gd name="connsiteX38" fmla="*/ 2141344 w 2310483"/>
                    <a:gd name="connsiteY38" fmla="*/ 2827943 h 3424514"/>
                    <a:gd name="connsiteX39" fmla="*/ 2252399 w 2310483"/>
                    <a:gd name="connsiteY39" fmla="*/ 2816327 h 3424514"/>
                    <a:gd name="connsiteX40" fmla="*/ 1738093 w 2310483"/>
                    <a:gd name="connsiteY40" fmla="*/ 3075099 h 3424514"/>
                    <a:gd name="connsiteX41" fmla="*/ 1975808 w 2310483"/>
                    <a:gd name="connsiteY41" fmla="*/ 3078629 h 3424514"/>
                    <a:gd name="connsiteX42" fmla="*/ 2030813 w 2310483"/>
                    <a:gd name="connsiteY42" fmla="*/ 3414987 h 3424514"/>
                    <a:gd name="connsiteX43" fmla="*/ 1605064 w 2310483"/>
                    <a:gd name="connsiteY43" fmla="*/ 3424514 h 3424514"/>
                    <a:gd name="connsiteX44" fmla="*/ 1610350 w 2310483"/>
                    <a:gd name="connsiteY44" fmla="*/ 3088678 h 3424514"/>
                    <a:gd name="connsiteX45" fmla="*/ 1272424 w 2310483"/>
                    <a:gd name="connsiteY45" fmla="*/ 3078629 h 3424514"/>
                    <a:gd name="connsiteX46" fmla="*/ 1288281 w 2310483"/>
                    <a:gd name="connsiteY46" fmla="*/ 2923664 h 3424514"/>
                    <a:gd name="connsiteX47" fmla="*/ 1205802 w 2310483"/>
                    <a:gd name="connsiteY47" fmla="*/ 2907807 h 3424514"/>
                    <a:gd name="connsiteX48" fmla="*/ 1185705 w 2310483"/>
                    <a:gd name="connsiteY48" fmla="*/ 2897759 h 3424514"/>
                    <a:gd name="connsiteX49" fmla="*/ 1073606 w 2310483"/>
                    <a:gd name="connsiteY49" fmla="*/ 3043198 h 3424514"/>
                    <a:gd name="connsiteX50" fmla="*/ 381256 w 2310483"/>
                    <a:gd name="connsiteY50" fmla="*/ 2407480 h 3424514"/>
                    <a:gd name="connsiteX51" fmla="*/ 0 w 2310483"/>
                    <a:gd name="connsiteY51" fmla="*/ 2174278 h 3424514"/>
                    <a:gd name="connsiteX52" fmla="*/ 328924 w 2310483"/>
                    <a:gd name="connsiteY52" fmla="*/ 2175323 h 3424514"/>
                    <a:gd name="connsiteX53" fmla="*/ 344781 w 2310483"/>
                    <a:gd name="connsiteY53" fmla="*/ 2079603 h 3424514"/>
                    <a:gd name="connsiteX54" fmla="*/ 674807 w 2310483"/>
                    <a:gd name="connsiteY54" fmla="*/ 2083842 h 3424514"/>
                    <a:gd name="connsiteX55" fmla="*/ 669521 w 2310483"/>
                    <a:gd name="connsiteY55" fmla="*/ 1742721 h 3424514"/>
                    <a:gd name="connsiteX56" fmla="*/ 741429 w 2310483"/>
                    <a:gd name="connsiteY56" fmla="*/ 1727388 h 3424514"/>
                    <a:gd name="connsiteX57" fmla="*/ 512466 w 2310483"/>
                    <a:gd name="connsiteY57" fmla="*/ 1269926 h 3424514"/>
                    <a:gd name="connsiteX58" fmla="*/ 334210 w 2310483"/>
                    <a:gd name="connsiteY58" fmla="*/ 1038814 h 3424514"/>
                    <a:gd name="connsiteX59" fmla="*/ 123194 w 2310483"/>
                    <a:gd name="connsiteY59" fmla="*/ 557016 h 3424514"/>
                    <a:gd name="connsiteX60" fmla="*/ 63949 w 2310483"/>
                    <a:gd name="connsiteY60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2140299 w 2310483"/>
                    <a:gd name="connsiteY37" fmla="*/ 2736985 h 3424514"/>
                    <a:gd name="connsiteX38" fmla="*/ 2141344 w 2310483"/>
                    <a:gd name="connsiteY38" fmla="*/ 2827943 h 3424514"/>
                    <a:gd name="connsiteX39" fmla="*/ 2252399 w 2310483"/>
                    <a:gd name="connsiteY39" fmla="*/ 2816327 h 3424514"/>
                    <a:gd name="connsiteX40" fmla="*/ 1738093 w 2310483"/>
                    <a:gd name="connsiteY40" fmla="*/ 3075099 h 3424514"/>
                    <a:gd name="connsiteX41" fmla="*/ 1975808 w 2310483"/>
                    <a:gd name="connsiteY41" fmla="*/ 3078629 h 3424514"/>
                    <a:gd name="connsiteX42" fmla="*/ 2030813 w 2310483"/>
                    <a:gd name="connsiteY42" fmla="*/ 3414987 h 3424514"/>
                    <a:gd name="connsiteX43" fmla="*/ 1605064 w 2310483"/>
                    <a:gd name="connsiteY43" fmla="*/ 3424514 h 3424514"/>
                    <a:gd name="connsiteX44" fmla="*/ 1610350 w 2310483"/>
                    <a:gd name="connsiteY44" fmla="*/ 3088678 h 3424514"/>
                    <a:gd name="connsiteX45" fmla="*/ 1272424 w 2310483"/>
                    <a:gd name="connsiteY45" fmla="*/ 3078629 h 3424514"/>
                    <a:gd name="connsiteX46" fmla="*/ 1288281 w 2310483"/>
                    <a:gd name="connsiteY46" fmla="*/ 2923664 h 3424514"/>
                    <a:gd name="connsiteX47" fmla="*/ 1205802 w 2310483"/>
                    <a:gd name="connsiteY47" fmla="*/ 2907807 h 3424514"/>
                    <a:gd name="connsiteX48" fmla="*/ 1185705 w 2310483"/>
                    <a:gd name="connsiteY48" fmla="*/ 2897759 h 3424514"/>
                    <a:gd name="connsiteX49" fmla="*/ 1073606 w 2310483"/>
                    <a:gd name="connsiteY49" fmla="*/ 3043198 h 3424514"/>
                    <a:gd name="connsiteX50" fmla="*/ 381256 w 2310483"/>
                    <a:gd name="connsiteY50" fmla="*/ 2407480 h 3424514"/>
                    <a:gd name="connsiteX51" fmla="*/ 0 w 2310483"/>
                    <a:gd name="connsiteY51" fmla="*/ 2174278 h 3424514"/>
                    <a:gd name="connsiteX52" fmla="*/ 328924 w 2310483"/>
                    <a:gd name="connsiteY52" fmla="*/ 2175323 h 3424514"/>
                    <a:gd name="connsiteX53" fmla="*/ 344781 w 2310483"/>
                    <a:gd name="connsiteY53" fmla="*/ 2079603 h 3424514"/>
                    <a:gd name="connsiteX54" fmla="*/ 674807 w 2310483"/>
                    <a:gd name="connsiteY54" fmla="*/ 2083842 h 3424514"/>
                    <a:gd name="connsiteX55" fmla="*/ 669521 w 2310483"/>
                    <a:gd name="connsiteY55" fmla="*/ 1742721 h 3424514"/>
                    <a:gd name="connsiteX56" fmla="*/ 741429 w 2310483"/>
                    <a:gd name="connsiteY56" fmla="*/ 1727388 h 3424514"/>
                    <a:gd name="connsiteX57" fmla="*/ 512466 w 2310483"/>
                    <a:gd name="connsiteY57" fmla="*/ 1269926 h 3424514"/>
                    <a:gd name="connsiteX58" fmla="*/ 334210 w 2310483"/>
                    <a:gd name="connsiteY58" fmla="*/ 1038814 h 3424514"/>
                    <a:gd name="connsiteX59" fmla="*/ 123194 w 2310483"/>
                    <a:gd name="connsiteY59" fmla="*/ 557016 h 3424514"/>
                    <a:gd name="connsiteX60" fmla="*/ 63949 w 2310483"/>
                    <a:gd name="connsiteY60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2140299 w 2310483"/>
                    <a:gd name="connsiteY37" fmla="*/ 2736985 h 3424514"/>
                    <a:gd name="connsiteX38" fmla="*/ 2141344 w 2310483"/>
                    <a:gd name="connsiteY38" fmla="*/ 2827943 h 3424514"/>
                    <a:gd name="connsiteX39" fmla="*/ 1659274 w 2310483"/>
                    <a:gd name="connsiteY39" fmla="*/ 2773961 h 3424514"/>
                    <a:gd name="connsiteX40" fmla="*/ 1738093 w 2310483"/>
                    <a:gd name="connsiteY40" fmla="*/ 3075099 h 3424514"/>
                    <a:gd name="connsiteX41" fmla="*/ 1975808 w 2310483"/>
                    <a:gd name="connsiteY41" fmla="*/ 3078629 h 3424514"/>
                    <a:gd name="connsiteX42" fmla="*/ 2030813 w 2310483"/>
                    <a:gd name="connsiteY42" fmla="*/ 3414987 h 3424514"/>
                    <a:gd name="connsiteX43" fmla="*/ 1605064 w 2310483"/>
                    <a:gd name="connsiteY43" fmla="*/ 3424514 h 3424514"/>
                    <a:gd name="connsiteX44" fmla="*/ 1610350 w 2310483"/>
                    <a:gd name="connsiteY44" fmla="*/ 3088678 h 3424514"/>
                    <a:gd name="connsiteX45" fmla="*/ 1272424 w 2310483"/>
                    <a:gd name="connsiteY45" fmla="*/ 3078629 h 3424514"/>
                    <a:gd name="connsiteX46" fmla="*/ 1288281 w 2310483"/>
                    <a:gd name="connsiteY46" fmla="*/ 2923664 h 3424514"/>
                    <a:gd name="connsiteX47" fmla="*/ 1205802 w 2310483"/>
                    <a:gd name="connsiteY47" fmla="*/ 2907807 h 3424514"/>
                    <a:gd name="connsiteX48" fmla="*/ 1185705 w 2310483"/>
                    <a:gd name="connsiteY48" fmla="*/ 2897759 h 3424514"/>
                    <a:gd name="connsiteX49" fmla="*/ 1073606 w 2310483"/>
                    <a:gd name="connsiteY49" fmla="*/ 3043198 h 3424514"/>
                    <a:gd name="connsiteX50" fmla="*/ 381256 w 2310483"/>
                    <a:gd name="connsiteY50" fmla="*/ 2407480 h 3424514"/>
                    <a:gd name="connsiteX51" fmla="*/ 0 w 2310483"/>
                    <a:gd name="connsiteY51" fmla="*/ 2174278 h 3424514"/>
                    <a:gd name="connsiteX52" fmla="*/ 328924 w 2310483"/>
                    <a:gd name="connsiteY52" fmla="*/ 2175323 h 3424514"/>
                    <a:gd name="connsiteX53" fmla="*/ 344781 w 2310483"/>
                    <a:gd name="connsiteY53" fmla="*/ 2079603 h 3424514"/>
                    <a:gd name="connsiteX54" fmla="*/ 674807 w 2310483"/>
                    <a:gd name="connsiteY54" fmla="*/ 2083842 h 3424514"/>
                    <a:gd name="connsiteX55" fmla="*/ 669521 w 2310483"/>
                    <a:gd name="connsiteY55" fmla="*/ 1742721 h 3424514"/>
                    <a:gd name="connsiteX56" fmla="*/ 741429 w 2310483"/>
                    <a:gd name="connsiteY56" fmla="*/ 1727388 h 3424514"/>
                    <a:gd name="connsiteX57" fmla="*/ 512466 w 2310483"/>
                    <a:gd name="connsiteY57" fmla="*/ 1269926 h 3424514"/>
                    <a:gd name="connsiteX58" fmla="*/ 334210 w 2310483"/>
                    <a:gd name="connsiteY58" fmla="*/ 1038814 h 3424514"/>
                    <a:gd name="connsiteX59" fmla="*/ 123194 w 2310483"/>
                    <a:gd name="connsiteY59" fmla="*/ 557016 h 3424514"/>
                    <a:gd name="connsiteX60" fmla="*/ 63949 w 2310483"/>
                    <a:gd name="connsiteY60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2140299 w 2310483"/>
                    <a:gd name="connsiteY37" fmla="*/ 2736985 h 3424514"/>
                    <a:gd name="connsiteX38" fmla="*/ 2141344 w 2310483"/>
                    <a:gd name="connsiteY38" fmla="*/ 2827943 h 3424514"/>
                    <a:gd name="connsiteX39" fmla="*/ 1539237 w 2310483"/>
                    <a:gd name="connsiteY39" fmla="*/ 2427972 h 3424514"/>
                    <a:gd name="connsiteX40" fmla="*/ 1738093 w 2310483"/>
                    <a:gd name="connsiteY40" fmla="*/ 3075099 h 3424514"/>
                    <a:gd name="connsiteX41" fmla="*/ 1975808 w 2310483"/>
                    <a:gd name="connsiteY41" fmla="*/ 3078629 h 3424514"/>
                    <a:gd name="connsiteX42" fmla="*/ 2030813 w 2310483"/>
                    <a:gd name="connsiteY42" fmla="*/ 3414987 h 3424514"/>
                    <a:gd name="connsiteX43" fmla="*/ 1605064 w 2310483"/>
                    <a:gd name="connsiteY43" fmla="*/ 3424514 h 3424514"/>
                    <a:gd name="connsiteX44" fmla="*/ 1610350 w 2310483"/>
                    <a:gd name="connsiteY44" fmla="*/ 3088678 h 3424514"/>
                    <a:gd name="connsiteX45" fmla="*/ 1272424 w 2310483"/>
                    <a:gd name="connsiteY45" fmla="*/ 3078629 h 3424514"/>
                    <a:gd name="connsiteX46" fmla="*/ 1288281 w 2310483"/>
                    <a:gd name="connsiteY46" fmla="*/ 2923664 h 3424514"/>
                    <a:gd name="connsiteX47" fmla="*/ 1205802 w 2310483"/>
                    <a:gd name="connsiteY47" fmla="*/ 2907807 h 3424514"/>
                    <a:gd name="connsiteX48" fmla="*/ 1185705 w 2310483"/>
                    <a:gd name="connsiteY48" fmla="*/ 2897759 h 3424514"/>
                    <a:gd name="connsiteX49" fmla="*/ 1073606 w 2310483"/>
                    <a:gd name="connsiteY49" fmla="*/ 3043198 h 3424514"/>
                    <a:gd name="connsiteX50" fmla="*/ 381256 w 2310483"/>
                    <a:gd name="connsiteY50" fmla="*/ 2407480 h 3424514"/>
                    <a:gd name="connsiteX51" fmla="*/ 0 w 2310483"/>
                    <a:gd name="connsiteY51" fmla="*/ 2174278 h 3424514"/>
                    <a:gd name="connsiteX52" fmla="*/ 328924 w 2310483"/>
                    <a:gd name="connsiteY52" fmla="*/ 2175323 h 3424514"/>
                    <a:gd name="connsiteX53" fmla="*/ 344781 w 2310483"/>
                    <a:gd name="connsiteY53" fmla="*/ 2079603 h 3424514"/>
                    <a:gd name="connsiteX54" fmla="*/ 674807 w 2310483"/>
                    <a:gd name="connsiteY54" fmla="*/ 2083842 h 3424514"/>
                    <a:gd name="connsiteX55" fmla="*/ 669521 w 2310483"/>
                    <a:gd name="connsiteY55" fmla="*/ 1742721 h 3424514"/>
                    <a:gd name="connsiteX56" fmla="*/ 741429 w 2310483"/>
                    <a:gd name="connsiteY56" fmla="*/ 1727388 h 3424514"/>
                    <a:gd name="connsiteX57" fmla="*/ 512466 w 2310483"/>
                    <a:gd name="connsiteY57" fmla="*/ 1269926 h 3424514"/>
                    <a:gd name="connsiteX58" fmla="*/ 334210 w 2310483"/>
                    <a:gd name="connsiteY58" fmla="*/ 1038814 h 3424514"/>
                    <a:gd name="connsiteX59" fmla="*/ 123194 w 2310483"/>
                    <a:gd name="connsiteY59" fmla="*/ 557016 h 3424514"/>
                    <a:gd name="connsiteX60" fmla="*/ 63949 w 2310483"/>
                    <a:gd name="connsiteY60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2140299 w 2310483"/>
                    <a:gd name="connsiteY37" fmla="*/ 2736985 h 3424514"/>
                    <a:gd name="connsiteX38" fmla="*/ 2141344 w 2310483"/>
                    <a:gd name="connsiteY38" fmla="*/ 2827943 h 3424514"/>
                    <a:gd name="connsiteX39" fmla="*/ 1539237 w 2310483"/>
                    <a:gd name="connsiteY39" fmla="*/ 2427972 h 3424514"/>
                    <a:gd name="connsiteX40" fmla="*/ 1738093 w 2310483"/>
                    <a:gd name="connsiteY40" fmla="*/ 3075099 h 3424514"/>
                    <a:gd name="connsiteX41" fmla="*/ 1975808 w 2310483"/>
                    <a:gd name="connsiteY41" fmla="*/ 3078629 h 3424514"/>
                    <a:gd name="connsiteX42" fmla="*/ 2030813 w 2310483"/>
                    <a:gd name="connsiteY42" fmla="*/ 3414987 h 3424514"/>
                    <a:gd name="connsiteX43" fmla="*/ 1605064 w 2310483"/>
                    <a:gd name="connsiteY43" fmla="*/ 3424514 h 3424514"/>
                    <a:gd name="connsiteX44" fmla="*/ 1610350 w 2310483"/>
                    <a:gd name="connsiteY44" fmla="*/ 3088678 h 3424514"/>
                    <a:gd name="connsiteX45" fmla="*/ 1272424 w 2310483"/>
                    <a:gd name="connsiteY45" fmla="*/ 3078629 h 3424514"/>
                    <a:gd name="connsiteX46" fmla="*/ 1288281 w 2310483"/>
                    <a:gd name="connsiteY46" fmla="*/ 2923664 h 3424514"/>
                    <a:gd name="connsiteX47" fmla="*/ 1205802 w 2310483"/>
                    <a:gd name="connsiteY47" fmla="*/ 2907807 h 3424514"/>
                    <a:gd name="connsiteX48" fmla="*/ 1185705 w 2310483"/>
                    <a:gd name="connsiteY48" fmla="*/ 2897759 h 3424514"/>
                    <a:gd name="connsiteX49" fmla="*/ 1073606 w 2310483"/>
                    <a:gd name="connsiteY49" fmla="*/ 3043198 h 3424514"/>
                    <a:gd name="connsiteX50" fmla="*/ 381256 w 2310483"/>
                    <a:gd name="connsiteY50" fmla="*/ 2407480 h 3424514"/>
                    <a:gd name="connsiteX51" fmla="*/ 0 w 2310483"/>
                    <a:gd name="connsiteY51" fmla="*/ 2174278 h 3424514"/>
                    <a:gd name="connsiteX52" fmla="*/ 328924 w 2310483"/>
                    <a:gd name="connsiteY52" fmla="*/ 2175323 h 3424514"/>
                    <a:gd name="connsiteX53" fmla="*/ 344781 w 2310483"/>
                    <a:gd name="connsiteY53" fmla="*/ 2079603 h 3424514"/>
                    <a:gd name="connsiteX54" fmla="*/ 674807 w 2310483"/>
                    <a:gd name="connsiteY54" fmla="*/ 2083842 h 3424514"/>
                    <a:gd name="connsiteX55" fmla="*/ 669521 w 2310483"/>
                    <a:gd name="connsiteY55" fmla="*/ 1742721 h 3424514"/>
                    <a:gd name="connsiteX56" fmla="*/ 741429 w 2310483"/>
                    <a:gd name="connsiteY56" fmla="*/ 1727388 h 3424514"/>
                    <a:gd name="connsiteX57" fmla="*/ 512466 w 2310483"/>
                    <a:gd name="connsiteY57" fmla="*/ 1269926 h 3424514"/>
                    <a:gd name="connsiteX58" fmla="*/ 334210 w 2310483"/>
                    <a:gd name="connsiteY58" fmla="*/ 1038814 h 3424514"/>
                    <a:gd name="connsiteX59" fmla="*/ 123194 w 2310483"/>
                    <a:gd name="connsiteY59" fmla="*/ 557016 h 3424514"/>
                    <a:gd name="connsiteX60" fmla="*/ 63949 w 2310483"/>
                    <a:gd name="connsiteY60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2140299 w 2310483"/>
                    <a:gd name="connsiteY37" fmla="*/ 2736985 h 3424514"/>
                    <a:gd name="connsiteX38" fmla="*/ 2141344 w 2310483"/>
                    <a:gd name="connsiteY38" fmla="*/ 2827943 h 3424514"/>
                    <a:gd name="connsiteX39" fmla="*/ 1539237 w 2310483"/>
                    <a:gd name="connsiteY39" fmla="*/ 2427972 h 3424514"/>
                    <a:gd name="connsiteX40" fmla="*/ 1738093 w 2310483"/>
                    <a:gd name="connsiteY40" fmla="*/ 3075099 h 3424514"/>
                    <a:gd name="connsiteX41" fmla="*/ 1975808 w 2310483"/>
                    <a:gd name="connsiteY41" fmla="*/ 3078629 h 3424514"/>
                    <a:gd name="connsiteX42" fmla="*/ 2030813 w 2310483"/>
                    <a:gd name="connsiteY42" fmla="*/ 3414987 h 3424514"/>
                    <a:gd name="connsiteX43" fmla="*/ 1605064 w 2310483"/>
                    <a:gd name="connsiteY43" fmla="*/ 3424514 h 3424514"/>
                    <a:gd name="connsiteX44" fmla="*/ 1610350 w 2310483"/>
                    <a:gd name="connsiteY44" fmla="*/ 3088678 h 3424514"/>
                    <a:gd name="connsiteX45" fmla="*/ 1272424 w 2310483"/>
                    <a:gd name="connsiteY45" fmla="*/ 3078629 h 3424514"/>
                    <a:gd name="connsiteX46" fmla="*/ 1288281 w 2310483"/>
                    <a:gd name="connsiteY46" fmla="*/ 2923664 h 3424514"/>
                    <a:gd name="connsiteX47" fmla="*/ 1205802 w 2310483"/>
                    <a:gd name="connsiteY47" fmla="*/ 2907807 h 3424514"/>
                    <a:gd name="connsiteX48" fmla="*/ 1185705 w 2310483"/>
                    <a:gd name="connsiteY48" fmla="*/ 2897759 h 3424514"/>
                    <a:gd name="connsiteX49" fmla="*/ 1073606 w 2310483"/>
                    <a:gd name="connsiteY49" fmla="*/ 3043198 h 3424514"/>
                    <a:gd name="connsiteX50" fmla="*/ 381256 w 2310483"/>
                    <a:gd name="connsiteY50" fmla="*/ 2407480 h 3424514"/>
                    <a:gd name="connsiteX51" fmla="*/ 0 w 2310483"/>
                    <a:gd name="connsiteY51" fmla="*/ 2174278 h 3424514"/>
                    <a:gd name="connsiteX52" fmla="*/ 328924 w 2310483"/>
                    <a:gd name="connsiteY52" fmla="*/ 2175323 h 3424514"/>
                    <a:gd name="connsiteX53" fmla="*/ 344781 w 2310483"/>
                    <a:gd name="connsiteY53" fmla="*/ 2079603 h 3424514"/>
                    <a:gd name="connsiteX54" fmla="*/ 674807 w 2310483"/>
                    <a:gd name="connsiteY54" fmla="*/ 2083842 h 3424514"/>
                    <a:gd name="connsiteX55" fmla="*/ 669521 w 2310483"/>
                    <a:gd name="connsiteY55" fmla="*/ 1742721 h 3424514"/>
                    <a:gd name="connsiteX56" fmla="*/ 741429 w 2310483"/>
                    <a:gd name="connsiteY56" fmla="*/ 1727388 h 3424514"/>
                    <a:gd name="connsiteX57" fmla="*/ 512466 w 2310483"/>
                    <a:gd name="connsiteY57" fmla="*/ 1269926 h 3424514"/>
                    <a:gd name="connsiteX58" fmla="*/ 334210 w 2310483"/>
                    <a:gd name="connsiteY58" fmla="*/ 1038814 h 3424514"/>
                    <a:gd name="connsiteX59" fmla="*/ 123194 w 2310483"/>
                    <a:gd name="connsiteY59" fmla="*/ 557016 h 3424514"/>
                    <a:gd name="connsiteX60" fmla="*/ 63949 w 2310483"/>
                    <a:gd name="connsiteY60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2140299 w 2310483"/>
                    <a:gd name="connsiteY37" fmla="*/ 2736985 h 3424514"/>
                    <a:gd name="connsiteX38" fmla="*/ 2141344 w 2310483"/>
                    <a:gd name="connsiteY38" fmla="*/ 2827943 h 3424514"/>
                    <a:gd name="connsiteX39" fmla="*/ 1539237 w 2310483"/>
                    <a:gd name="connsiteY39" fmla="*/ 2427972 h 3424514"/>
                    <a:gd name="connsiteX40" fmla="*/ 1738093 w 2310483"/>
                    <a:gd name="connsiteY40" fmla="*/ 3075099 h 3424514"/>
                    <a:gd name="connsiteX41" fmla="*/ 1975808 w 2310483"/>
                    <a:gd name="connsiteY41" fmla="*/ 3078629 h 3424514"/>
                    <a:gd name="connsiteX42" fmla="*/ 2030813 w 2310483"/>
                    <a:gd name="connsiteY42" fmla="*/ 3414987 h 3424514"/>
                    <a:gd name="connsiteX43" fmla="*/ 1605064 w 2310483"/>
                    <a:gd name="connsiteY43" fmla="*/ 3424514 h 3424514"/>
                    <a:gd name="connsiteX44" fmla="*/ 1610350 w 2310483"/>
                    <a:gd name="connsiteY44" fmla="*/ 3088678 h 3424514"/>
                    <a:gd name="connsiteX45" fmla="*/ 1272424 w 2310483"/>
                    <a:gd name="connsiteY45" fmla="*/ 3078629 h 3424514"/>
                    <a:gd name="connsiteX46" fmla="*/ 1288281 w 2310483"/>
                    <a:gd name="connsiteY46" fmla="*/ 2923664 h 3424514"/>
                    <a:gd name="connsiteX47" fmla="*/ 1205802 w 2310483"/>
                    <a:gd name="connsiteY47" fmla="*/ 2907807 h 3424514"/>
                    <a:gd name="connsiteX48" fmla="*/ 1185705 w 2310483"/>
                    <a:gd name="connsiteY48" fmla="*/ 2897759 h 3424514"/>
                    <a:gd name="connsiteX49" fmla="*/ 1073606 w 2310483"/>
                    <a:gd name="connsiteY49" fmla="*/ 3043198 h 3424514"/>
                    <a:gd name="connsiteX50" fmla="*/ 381256 w 2310483"/>
                    <a:gd name="connsiteY50" fmla="*/ 2407480 h 3424514"/>
                    <a:gd name="connsiteX51" fmla="*/ 0 w 2310483"/>
                    <a:gd name="connsiteY51" fmla="*/ 2174278 h 3424514"/>
                    <a:gd name="connsiteX52" fmla="*/ 328924 w 2310483"/>
                    <a:gd name="connsiteY52" fmla="*/ 2175323 h 3424514"/>
                    <a:gd name="connsiteX53" fmla="*/ 344781 w 2310483"/>
                    <a:gd name="connsiteY53" fmla="*/ 2079603 h 3424514"/>
                    <a:gd name="connsiteX54" fmla="*/ 674807 w 2310483"/>
                    <a:gd name="connsiteY54" fmla="*/ 2083842 h 3424514"/>
                    <a:gd name="connsiteX55" fmla="*/ 669521 w 2310483"/>
                    <a:gd name="connsiteY55" fmla="*/ 1742721 h 3424514"/>
                    <a:gd name="connsiteX56" fmla="*/ 741429 w 2310483"/>
                    <a:gd name="connsiteY56" fmla="*/ 1727388 h 3424514"/>
                    <a:gd name="connsiteX57" fmla="*/ 512466 w 2310483"/>
                    <a:gd name="connsiteY57" fmla="*/ 1269926 h 3424514"/>
                    <a:gd name="connsiteX58" fmla="*/ 334210 w 2310483"/>
                    <a:gd name="connsiteY58" fmla="*/ 1038814 h 3424514"/>
                    <a:gd name="connsiteX59" fmla="*/ 123194 w 2310483"/>
                    <a:gd name="connsiteY59" fmla="*/ 557016 h 3424514"/>
                    <a:gd name="connsiteX60" fmla="*/ 63949 w 2310483"/>
                    <a:gd name="connsiteY60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2140299 w 2310483"/>
                    <a:gd name="connsiteY37" fmla="*/ 2736985 h 3424514"/>
                    <a:gd name="connsiteX38" fmla="*/ 2141344 w 2310483"/>
                    <a:gd name="connsiteY38" fmla="*/ 2827943 h 3424514"/>
                    <a:gd name="connsiteX39" fmla="*/ 1539237 w 2310483"/>
                    <a:gd name="connsiteY39" fmla="*/ 2427972 h 3424514"/>
                    <a:gd name="connsiteX40" fmla="*/ 1600450 w 2310483"/>
                    <a:gd name="connsiteY40" fmla="*/ 2737460 h 3424514"/>
                    <a:gd name="connsiteX41" fmla="*/ 1738093 w 2310483"/>
                    <a:gd name="connsiteY41" fmla="*/ 3075099 h 3424514"/>
                    <a:gd name="connsiteX42" fmla="*/ 1975808 w 2310483"/>
                    <a:gd name="connsiteY42" fmla="*/ 3078629 h 3424514"/>
                    <a:gd name="connsiteX43" fmla="*/ 2030813 w 2310483"/>
                    <a:gd name="connsiteY43" fmla="*/ 3414987 h 3424514"/>
                    <a:gd name="connsiteX44" fmla="*/ 1605064 w 2310483"/>
                    <a:gd name="connsiteY44" fmla="*/ 3424514 h 3424514"/>
                    <a:gd name="connsiteX45" fmla="*/ 1610350 w 2310483"/>
                    <a:gd name="connsiteY45" fmla="*/ 3088678 h 3424514"/>
                    <a:gd name="connsiteX46" fmla="*/ 1272424 w 2310483"/>
                    <a:gd name="connsiteY46" fmla="*/ 3078629 h 3424514"/>
                    <a:gd name="connsiteX47" fmla="*/ 1288281 w 2310483"/>
                    <a:gd name="connsiteY47" fmla="*/ 2923664 h 3424514"/>
                    <a:gd name="connsiteX48" fmla="*/ 1205802 w 2310483"/>
                    <a:gd name="connsiteY48" fmla="*/ 2907807 h 3424514"/>
                    <a:gd name="connsiteX49" fmla="*/ 1185705 w 2310483"/>
                    <a:gd name="connsiteY49" fmla="*/ 2897759 h 3424514"/>
                    <a:gd name="connsiteX50" fmla="*/ 1073606 w 2310483"/>
                    <a:gd name="connsiteY50" fmla="*/ 3043198 h 3424514"/>
                    <a:gd name="connsiteX51" fmla="*/ 381256 w 2310483"/>
                    <a:gd name="connsiteY51" fmla="*/ 2407480 h 3424514"/>
                    <a:gd name="connsiteX52" fmla="*/ 0 w 2310483"/>
                    <a:gd name="connsiteY52" fmla="*/ 2174278 h 3424514"/>
                    <a:gd name="connsiteX53" fmla="*/ 328924 w 2310483"/>
                    <a:gd name="connsiteY53" fmla="*/ 2175323 h 3424514"/>
                    <a:gd name="connsiteX54" fmla="*/ 344781 w 2310483"/>
                    <a:gd name="connsiteY54" fmla="*/ 2079603 h 3424514"/>
                    <a:gd name="connsiteX55" fmla="*/ 674807 w 2310483"/>
                    <a:gd name="connsiteY55" fmla="*/ 2083842 h 3424514"/>
                    <a:gd name="connsiteX56" fmla="*/ 669521 w 2310483"/>
                    <a:gd name="connsiteY56" fmla="*/ 1742721 h 3424514"/>
                    <a:gd name="connsiteX57" fmla="*/ 741429 w 2310483"/>
                    <a:gd name="connsiteY57" fmla="*/ 1727388 h 3424514"/>
                    <a:gd name="connsiteX58" fmla="*/ 512466 w 2310483"/>
                    <a:gd name="connsiteY58" fmla="*/ 1269926 h 3424514"/>
                    <a:gd name="connsiteX59" fmla="*/ 334210 w 2310483"/>
                    <a:gd name="connsiteY59" fmla="*/ 1038814 h 3424514"/>
                    <a:gd name="connsiteX60" fmla="*/ 123194 w 2310483"/>
                    <a:gd name="connsiteY60" fmla="*/ 557016 h 3424514"/>
                    <a:gd name="connsiteX61" fmla="*/ 63949 w 2310483"/>
                    <a:gd name="connsiteY61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2140299 w 2310483"/>
                    <a:gd name="connsiteY37" fmla="*/ 2736985 h 3424514"/>
                    <a:gd name="connsiteX38" fmla="*/ 2141344 w 2310483"/>
                    <a:gd name="connsiteY38" fmla="*/ 2827943 h 3424514"/>
                    <a:gd name="connsiteX39" fmla="*/ 1539237 w 2310483"/>
                    <a:gd name="connsiteY39" fmla="*/ 2427972 h 3424514"/>
                    <a:gd name="connsiteX40" fmla="*/ 1547492 w 2310483"/>
                    <a:gd name="connsiteY40" fmla="*/ 2885741 h 3424514"/>
                    <a:gd name="connsiteX41" fmla="*/ 1738093 w 2310483"/>
                    <a:gd name="connsiteY41" fmla="*/ 3075099 h 3424514"/>
                    <a:gd name="connsiteX42" fmla="*/ 1975808 w 2310483"/>
                    <a:gd name="connsiteY42" fmla="*/ 3078629 h 3424514"/>
                    <a:gd name="connsiteX43" fmla="*/ 2030813 w 2310483"/>
                    <a:gd name="connsiteY43" fmla="*/ 3414987 h 3424514"/>
                    <a:gd name="connsiteX44" fmla="*/ 1605064 w 2310483"/>
                    <a:gd name="connsiteY44" fmla="*/ 3424514 h 3424514"/>
                    <a:gd name="connsiteX45" fmla="*/ 1610350 w 2310483"/>
                    <a:gd name="connsiteY45" fmla="*/ 3088678 h 3424514"/>
                    <a:gd name="connsiteX46" fmla="*/ 1272424 w 2310483"/>
                    <a:gd name="connsiteY46" fmla="*/ 3078629 h 3424514"/>
                    <a:gd name="connsiteX47" fmla="*/ 1288281 w 2310483"/>
                    <a:gd name="connsiteY47" fmla="*/ 2923664 h 3424514"/>
                    <a:gd name="connsiteX48" fmla="*/ 1205802 w 2310483"/>
                    <a:gd name="connsiteY48" fmla="*/ 2907807 h 3424514"/>
                    <a:gd name="connsiteX49" fmla="*/ 1185705 w 2310483"/>
                    <a:gd name="connsiteY49" fmla="*/ 2897759 h 3424514"/>
                    <a:gd name="connsiteX50" fmla="*/ 1073606 w 2310483"/>
                    <a:gd name="connsiteY50" fmla="*/ 3043198 h 3424514"/>
                    <a:gd name="connsiteX51" fmla="*/ 381256 w 2310483"/>
                    <a:gd name="connsiteY51" fmla="*/ 2407480 h 3424514"/>
                    <a:gd name="connsiteX52" fmla="*/ 0 w 2310483"/>
                    <a:gd name="connsiteY52" fmla="*/ 2174278 h 3424514"/>
                    <a:gd name="connsiteX53" fmla="*/ 328924 w 2310483"/>
                    <a:gd name="connsiteY53" fmla="*/ 2175323 h 3424514"/>
                    <a:gd name="connsiteX54" fmla="*/ 344781 w 2310483"/>
                    <a:gd name="connsiteY54" fmla="*/ 2079603 h 3424514"/>
                    <a:gd name="connsiteX55" fmla="*/ 674807 w 2310483"/>
                    <a:gd name="connsiteY55" fmla="*/ 2083842 h 3424514"/>
                    <a:gd name="connsiteX56" fmla="*/ 669521 w 2310483"/>
                    <a:gd name="connsiteY56" fmla="*/ 1742721 h 3424514"/>
                    <a:gd name="connsiteX57" fmla="*/ 741429 w 2310483"/>
                    <a:gd name="connsiteY57" fmla="*/ 1727388 h 3424514"/>
                    <a:gd name="connsiteX58" fmla="*/ 512466 w 2310483"/>
                    <a:gd name="connsiteY58" fmla="*/ 1269926 h 3424514"/>
                    <a:gd name="connsiteX59" fmla="*/ 334210 w 2310483"/>
                    <a:gd name="connsiteY59" fmla="*/ 1038814 h 3424514"/>
                    <a:gd name="connsiteX60" fmla="*/ 123194 w 2310483"/>
                    <a:gd name="connsiteY60" fmla="*/ 557016 h 3424514"/>
                    <a:gd name="connsiteX61" fmla="*/ 63949 w 2310483"/>
                    <a:gd name="connsiteY61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2140299 w 2310483"/>
                    <a:gd name="connsiteY37" fmla="*/ 2736985 h 3424514"/>
                    <a:gd name="connsiteX38" fmla="*/ 2141344 w 2310483"/>
                    <a:gd name="connsiteY38" fmla="*/ 2827943 h 3424514"/>
                    <a:gd name="connsiteX39" fmla="*/ 1539237 w 2310483"/>
                    <a:gd name="connsiteY39" fmla="*/ 2427972 h 3424514"/>
                    <a:gd name="connsiteX40" fmla="*/ 1547492 w 2310483"/>
                    <a:gd name="connsiteY40" fmla="*/ 2885741 h 3424514"/>
                    <a:gd name="connsiteX41" fmla="*/ 1738093 w 2310483"/>
                    <a:gd name="connsiteY41" fmla="*/ 3075099 h 3424514"/>
                    <a:gd name="connsiteX42" fmla="*/ 1975808 w 2310483"/>
                    <a:gd name="connsiteY42" fmla="*/ 3078629 h 3424514"/>
                    <a:gd name="connsiteX43" fmla="*/ 2030813 w 2310483"/>
                    <a:gd name="connsiteY43" fmla="*/ 3414987 h 3424514"/>
                    <a:gd name="connsiteX44" fmla="*/ 1605064 w 2310483"/>
                    <a:gd name="connsiteY44" fmla="*/ 3424514 h 3424514"/>
                    <a:gd name="connsiteX45" fmla="*/ 1610350 w 2310483"/>
                    <a:gd name="connsiteY45" fmla="*/ 3088678 h 3424514"/>
                    <a:gd name="connsiteX46" fmla="*/ 1272424 w 2310483"/>
                    <a:gd name="connsiteY46" fmla="*/ 3078629 h 3424514"/>
                    <a:gd name="connsiteX47" fmla="*/ 1288281 w 2310483"/>
                    <a:gd name="connsiteY47" fmla="*/ 2923664 h 3424514"/>
                    <a:gd name="connsiteX48" fmla="*/ 1205802 w 2310483"/>
                    <a:gd name="connsiteY48" fmla="*/ 2907807 h 3424514"/>
                    <a:gd name="connsiteX49" fmla="*/ 1185705 w 2310483"/>
                    <a:gd name="connsiteY49" fmla="*/ 2897759 h 3424514"/>
                    <a:gd name="connsiteX50" fmla="*/ 1073606 w 2310483"/>
                    <a:gd name="connsiteY50" fmla="*/ 3043198 h 3424514"/>
                    <a:gd name="connsiteX51" fmla="*/ 381256 w 2310483"/>
                    <a:gd name="connsiteY51" fmla="*/ 2407480 h 3424514"/>
                    <a:gd name="connsiteX52" fmla="*/ 0 w 2310483"/>
                    <a:gd name="connsiteY52" fmla="*/ 2174278 h 3424514"/>
                    <a:gd name="connsiteX53" fmla="*/ 328924 w 2310483"/>
                    <a:gd name="connsiteY53" fmla="*/ 2175323 h 3424514"/>
                    <a:gd name="connsiteX54" fmla="*/ 344781 w 2310483"/>
                    <a:gd name="connsiteY54" fmla="*/ 2079603 h 3424514"/>
                    <a:gd name="connsiteX55" fmla="*/ 674807 w 2310483"/>
                    <a:gd name="connsiteY55" fmla="*/ 2083842 h 3424514"/>
                    <a:gd name="connsiteX56" fmla="*/ 669521 w 2310483"/>
                    <a:gd name="connsiteY56" fmla="*/ 1742721 h 3424514"/>
                    <a:gd name="connsiteX57" fmla="*/ 741429 w 2310483"/>
                    <a:gd name="connsiteY57" fmla="*/ 1727388 h 3424514"/>
                    <a:gd name="connsiteX58" fmla="*/ 512466 w 2310483"/>
                    <a:gd name="connsiteY58" fmla="*/ 1269926 h 3424514"/>
                    <a:gd name="connsiteX59" fmla="*/ 334210 w 2310483"/>
                    <a:gd name="connsiteY59" fmla="*/ 1038814 h 3424514"/>
                    <a:gd name="connsiteX60" fmla="*/ 123194 w 2310483"/>
                    <a:gd name="connsiteY60" fmla="*/ 557016 h 3424514"/>
                    <a:gd name="connsiteX61" fmla="*/ 63949 w 2310483"/>
                    <a:gd name="connsiteY61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2140299 w 2310483"/>
                    <a:gd name="connsiteY37" fmla="*/ 2736985 h 3424514"/>
                    <a:gd name="connsiteX38" fmla="*/ 2141344 w 2310483"/>
                    <a:gd name="connsiteY38" fmla="*/ 2827943 h 3424514"/>
                    <a:gd name="connsiteX39" fmla="*/ 1542768 w 2310483"/>
                    <a:gd name="connsiteY39" fmla="*/ 2336179 h 3424514"/>
                    <a:gd name="connsiteX40" fmla="*/ 1547492 w 2310483"/>
                    <a:gd name="connsiteY40" fmla="*/ 2885741 h 3424514"/>
                    <a:gd name="connsiteX41" fmla="*/ 1738093 w 2310483"/>
                    <a:gd name="connsiteY41" fmla="*/ 3075099 h 3424514"/>
                    <a:gd name="connsiteX42" fmla="*/ 1975808 w 2310483"/>
                    <a:gd name="connsiteY42" fmla="*/ 3078629 h 3424514"/>
                    <a:gd name="connsiteX43" fmla="*/ 2030813 w 2310483"/>
                    <a:gd name="connsiteY43" fmla="*/ 3414987 h 3424514"/>
                    <a:gd name="connsiteX44" fmla="*/ 1605064 w 2310483"/>
                    <a:gd name="connsiteY44" fmla="*/ 3424514 h 3424514"/>
                    <a:gd name="connsiteX45" fmla="*/ 1610350 w 2310483"/>
                    <a:gd name="connsiteY45" fmla="*/ 3088678 h 3424514"/>
                    <a:gd name="connsiteX46" fmla="*/ 1272424 w 2310483"/>
                    <a:gd name="connsiteY46" fmla="*/ 3078629 h 3424514"/>
                    <a:gd name="connsiteX47" fmla="*/ 1288281 w 2310483"/>
                    <a:gd name="connsiteY47" fmla="*/ 2923664 h 3424514"/>
                    <a:gd name="connsiteX48" fmla="*/ 1205802 w 2310483"/>
                    <a:gd name="connsiteY48" fmla="*/ 2907807 h 3424514"/>
                    <a:gd name="connsiteX49" fmla="*/ 1185705 w 2310483"/>
                    <a:gd name="connsiteY49" fmla="*/ 2897759 h 3424514"/>
                    <a:gd name="connsiteX50" fmla="*/ 1073606 w 2310483"/>
                    <a:gd name="connsiteY50" fmla="*/ 3043198 h 3424514"/>
                    <a:gd name="connsiteX51" fmla="*/ 381256 w 2310483"/>
                    <a:gd name="connsiteY51" fmla="*/ 2407480 h 3424514"/>
                    <a:gd name="connsiteX52" fmla="*/ 0 w 2310483"/>
                    <a:gd name="connsiteY52" fmla="*/ 2174278 h 3424514"/>
                    <a:gd name="connsiteX53" fmla="*/ 328924 w 2310483"/>
                    <a:gd name="connsiteY53" fmla="*/ 2175323 h 3424514"/>
                    <a:gd name="connsiteX54" fmla="*/ 344781 w 2310483"/>
                    <a:gd name="connsiteY54" fmla="*/ 2079603 h 3424514"/>
                    <a:gd name="connsiteX55" fmla="*/ 674807 w 2310483"/>
                    <a:gd name="connsiteY55" fmla="*/ 2083842 h 3424514"/>
                    <a:gd name="connsiteX56" fmla="*/ 669521 w 2310483"/>
                    <a:gd name="connsiteY56" fmla="*/ 1742721 h 3424514"/>
                    <a:gd name="connsiteX57" fmla="*/ 741429 w 2310483"/>
                    <a:gd name="connsiteY57" fmla="*/ 1727388 h 3424514"/>
                    <a:gd name="connsiteX58" fmla="*/ 512466 w 2310483"/>
                    <a:gd name="connsiteY58" fmla="*/ 1269926 h 3424514"/>
                    <a:gd name="connsiteX59" fmla="*/ 334210 w 2310483"/>
                    <a:gd name="connsiteY59" fmla="*/ 1038814 h 3424514"/>
                    <a:gd name="connsiteX60" fmla="*/ 123194 w 2310483"/>
                    <a:gd name="connsiteY60" fmla="*/ 557016 h 3424514"/>
                    <a:gd name="connsiteX61" fmla="*/ 63949 w 2310483"/>
                    <a:gd name="connsiteY61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2140299 w 2310483"/>
                    <a:gd name="connsiteY37" fmla="*/ 2736985 h 3424514"/>
                    <a:gd name="connsiteX38" fmla="*/ 2141344 w 2310483"/>
                    <a:gd name="connsiteY38" fmla="*/ 2827943 h 3424514"/>
                    <a:gd name="connsiteX39" fmla="*/ 1542768 w 2310483"/>
                    <a:gd name="connsiteY39" fmla="*/ 2336179 h 3424514"/>
                    <a:gd name="connsiteX40" fmla="*/ 1547492 w 2310483"/>
                    <a:gd name="connsiteY40" fmla="*/ 2885741 h 3424514"/>
                    <a:gd name="connsiteX41" fmla="*/ 1738093 w 2310483"/>
                    <a:gd name="connsiteY41" fmla="*/ 3075099 h 3424514"/>
                    <a:gd name="connsiteX42" fmla="*/ 1975808 w 2310483"/>
                    <a:gd name="connsiteY42" fmla="*/ 3078629 h 3424514"/>
                    <a:gd name="connsiteX43" fmla="*/ 2030813 w 2310483"/>
                    <a:gd name="connsiteY43" fmla="*/ 3414987 h 3424514"/>
                    <a:gd name="connsiteX44" fmla="*/ 1605064 w 2310483"/>
                    <a:gd name="connsiteY44" fmla="*/ 3424514 h 3424514"/>
                    <a:gd name="connsiteX45" fmla="*/ 1610350 w 2310483"/>
                    <a:gd name="connsiteY45" fmla="*/ 3088678 h 3424514"/>
                    <a:gd name="connsiteX46" fmla="*/ 1272424 w 2310483"/>
                    <a:gd name="connsiteY46" fmla="*/ 3078629 h 3424514"/>
                    <a:gd name="connsiteX47" fmla="*/ 1288281 w 2310483"/>
                    <a:gd name="connsiteY47" fmla="*/ 2923664 h 3424514"/>
                    <a:gd name="connsiteX48" fmla="*/ 1205802 w 2310483"/>
                    <a:gd name="connsiteY48" fmla="*/ 2907807 h 3424514"/>
                    <a:gd name="connsiteX49" fmla="*/ 1185705 w 2310483"/>
                    <a:gd name="connsiteY49" fmla="*/ 2897759 h 3424514"/>
                    <a:gd name="connsiteX50" fmla="*/ 1073606 w 2310483"/>
                    <a:gd name="connsiteY50" fmla="*/ 3043198 h 3424514"/>
                    <a:gd name="connsiteX51" fmla="*/ 381256 w 2310483"/>
                    <a:gd name="connsiteY51" fmla="*/ 2407480 h 3424514"/>
                    <a:gd name="connsiteX52" fmla="*/ 0 w 2310483"/>
                    <a:gd name="connsiteY52" fmla="*/ 2174278 h 3424514"/>
                    <a:gd name="connsiteX53" fmla="*/ 328924 w 2310483"/>
                    <a:gd name="connsiteY53" fmla="*/ 2175323 h 3424514"/>
                    <a:gd name="connsiteX54" fmla="*/ 344781 w 2310483"/>
                    <a:gd name="connsiteY54" fmla="*/ 2079603 h 3424514"/>
                    <a:gd name="connsiteX55" fmla="*/ 674807 w 2310483"/>
                    <a:gd name="connsiteY55" fmla="*/ 2083842 h 3424514"/>
                    <a:gd name="connsiteX56" fmla="*/ 669521 w 2310483"/>
                    <a:gd name="connsiteY56" fmla="*/ 1742721 h 3424514"/>
                    <a:gd name="connsiteX57" fmla="*/ 741429 w 2310483"/>
                    <a:gd name="connsiteY57" fmla="*/ 1727388 h 3424514"/>
                    <a:gd name="connsiteX58" fmla="*/ 512466 w 2310483"/>
                    <a:gd name="connsiteY58" fmla="*/ 1269926 h 3424514"/>
                    <a:gd name="connsiteX59" fmla="*/ 334210 w 2310483"/>
                    <a:gd name="connsiteY59" fmla="*/ 1038814 h 3424514"/>
                    <a:gd name="connsiteX60" fmla="*/ 123194 w 2310483"/>
                    <a:gd name="connsiteY60" fmla="*/ 557016 h 3424514"/>
                    <a:gd name="connsiteX61" fmla="*/ 63949 w 2310483"/>
                    <a:gd name="connsiteY61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2140299 w 2310483"/>
                    <a:gd name="connsiteY37" fmla="*/ 2736985 h 3424514"/>
                    <a:gd name="connsiteX38" fmla="*/ 2141344 w 2310483"/>
                    <a:gd name="connsiteY38" fmla="*/ 2827943 h 3424514"/>
                    <a:gd name="connsiteX39" fmla="*/ 1546299 w 2310483"/>
                    <a:gd name="connsiteY39" fmla="*/ 2329118 h 3424514"/>
                    <a:gd name="connsiteX40" fmla="*/ 1547492 w 2310483"/>
                    <a:gd name="connsiteY40" fmla="*/ 2885741 h 3424514"/>
                    <a:gd name="connsiteX41" fmla="*/ 1738093 w 2310483"/>
                    <a:gd name="connsiteY41" fmla="*/ 3075099 h 3424514"/>
                    <a:gd name="connsiteX42" fmla="*/ 1975808 w 2310483"/>
                    <a:gd name="connsiteY42" fmla="*/ 3078629 h 3424514"/>
                    <a:gd name="connsiteX43" fmla="*/ 2030813 w 2310483"/>
                    <a:gd name="connsiteY43" fmla="*/ 3414987 h 3424514"/>
                    <a:gd name="connsiteX44" fmla="*/ 1605064 w 2310483"/>
                    <a:gd name="connsiteY44" fmla="*/ 3424514 h 3424514"/>
                    <a:gd name="connsiteX45" fmla="*/ 1610350 w 2310483"/>
                    <a:gd name="connsiteY45" fmla="*/ 3088678 h 3424514"/>
                    <a:gd name="connsiteX46" fmla="*/ 1272424 w 2310483"/>
                    <a:gd name="connsiteY46" fmla="*/ 3078629 h 3424514"/>
                    <a:gd name="connsiteX47" fmla="*/ 1288281 w 2310483"/>
                    <a:gd name="connsiteY47" fmla="*/ 2923664 h 3424514"/>
                    <a:gd name="connsiteX48" fmla="*/ 1205802 w 2310483"/>
                    <a:gd name="connsiteY48" fmla="*/ 2907807 h 3424514"/>
                    <a:gd name="connsiteX49" fmla="*/ 1185705 w 2310483"/>
                    <a:gd name="connsiteY49" fmla="*/ 2897759 h 3424514"/>
                    <a:gd name="connsiteX50" fmla="*/ 1073606 w 2310483"/>
                    <a:gd name="connsiteY50" fmla="*/ 3043198 h 3424514"/>
                    <a:gd name="connsiteX51" fmla="*/ 381256 w 2310483"/>
                    <a:gd name="connsiteY51" fmla="*/ 2407480 h 3424514"/>
                    <a:gd name="connsiteX52" fmla="*/ 0 w 2310483"/>
                    <a:gd name="connsiteY52" fmla="*/ 2174278 h 3424514"/>
                    <a:gd name="connsiteX53" fmla="*/ 328924 w 2310483"/>
                    <a:gd name="connsiteY53" fmla="*/ 2175323 h 3424514"/>
                    <a:gd name="connsiteX54" fmla="*/ 344781 w 2310483"/>
                    <a:gd name="connsiteY54" fmla="*/ 2079603 h 3424514"/>
                    <a:gd name="connsiteX55" fmla="*/ 674807 w 2310483"/>
                    <a:gd name="connsiteY55" fmla="*/ 2083842 h 3424514"/>
                    <a:gd name="connsiteX56" fmla="*/ 669521 w 2310483"/>
                    <a:gd name="connsiteY56" fmla="*/ 1742721 h 3424514"/>
                    <a:gd name="connsiteX57" fmla="*/ 741429 w 2310483"/>
                    <a:gd name="connsiteY57" fmla="*/ 1727388 h 3424514"/>
                    <a:gd name="connsiteX58" fmla="*/ 512466 w 2310483"/>
                    <a:gd name="connsiteY58" fmla="*/ 1269926 h 3424514"/>
                    <a:gd name="connsiteX59" fmla="*/ 334210 w 2310483"/>
                    <a:gd name="connsiteY59" fmla="*/ 1038814 h 3424514"/>
                    <a:gd name="connsiteX60" fmla="*/ 123194 w 2310483"/>
                    <a:gd name="connsiteY60" fmla="*/ 557016 h 3424514"/>
                    <a:gd name="connsiteX61" fmla="*/ 63949 w 2310483"/>
                    <a:gd name="connsiteY61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2140299 w 2310483"/>
                    <a:gd name="connsiteY37" fmla="*/ 2736985 h 3424514"/>
                    <a:gd name="connsiteX38" fmla="*/ 1276371 w 2310483"/>
                    <a:gd name="connsiteY38" fmla="*/ 2383100 h 3424514"/>
                    <a:gd name="connsiteX39" fmla="*/ 1546299 w 2310483"/>
                    <a:gd name="connsiteY39" fmla="*/ 2329118 h 3424514"/>
                    <a:gd name="connsiteX40" fmla="*/ 1547492 w 2310483"/>
                    <a:gd name="connsiteY40" fmla="*/ 2885741 h 3424514"/>
                    <a:gd name="connsiteX41" fmla="*/ 1738093 w 2310483"/>
                    <a:gd name="connsiteY41" fmla="*/ 3075099 h 3424514"/>
                    <a:gd name="connsiteX42" fmla="*/ 1975808 w 2310483"/>
                    <a:gd name="connsiteY42" fmla="*/ 3078629 h 3424514"/>
                    <a:gd name="connsiteX43" fmla="*/ 2030813 w 2310483"/>
                    <a:gd name="connsiteY43" fmla="*/ 3414987 h 3424514"/>
                    <a:gd name="connsiteX44" fmla="*/ 1605064 w 2310483"/>
                    <a:gd name="connsiteY44" fmla="*/ 3424514 h 3424514"/>
                    <a:gd name="connsiteX45" fmla="*/ 1610350 w 2310483"/>
                    <a:gd name="connsiteY45" fmla="*/ 3088678 h 3424514"/>
                    <a:gd name="connsiteX46" fmla="*/ 1272424 w 2310483"/>
                    <a:gd name="connsiteY46" fmla="*/ 3078629 h 3424514"/>
                    <a:gd name="connsiteX47" fmla="*/ 1288281 w 2310483"/>
                    <a:gd name="connsiteY47" fmla="*/ 2923664 h 3424514"/>
                    <a:gd name="connsiteX48" fmla="*/ 1205802 w 2310483"/>
                    <a:gd name="connsiteY48" fmla="*/ 2907807 h 3424514"/>
                    <a:gd name="connsiteX49" fmla="*/ 1185705 w 2310483"/>
                    <a:gd name="connsiteY49" fmla="*/ 2897759 h 3424514"/>
                    <a:gd name="connsiteX50" fmla="*/ 1073606 w 2310483"/>
                    <a:gd name="connsiteY50" fmla="*/ 3043198 h 3424514"/>
                    <a:gd name="connsiteX51" fmla="*/ 381256 w 2310483"/>
                    <a:gd name="connsiteY51" fmla="*/ 2407480 h 3424514"/>
                    <a:gd name="connsiteX52" fmla="*/ 0 w 2310483"/>
                    <a:gd name="connsiteY52" fmla="*/ 2174278 h 3424514"/>
                    <a:gd name="connsiteX53" fmla="*/ 328924 w 2310483"/>
                    <a:gd name="connsiteY53" fmla="*/ 2175323 h 3424514"/>
                    <a:gd name="connsiteX54" fmla="*/ 344781 w 2310483"/>
                    <a:gd name="connsiteY54" fmla="*/ 2079603 h 3424514"/>
                    <a:gd name="connsiteX55" fmla="*/ 674807 w 2310483"/>
                    <a:gd name="connsiteY55" fmla="*/ 2083842 h 3424514"/>
                    <a:gd name="connsiteX56" fmla="*/ 669521 w 2310483"/>
                    <a:gd name="connsiteY56" fmla="*/ 1742721 h 3424514"/>
                    <a:gd name="connsiteX57" fmla="*/ 741429 w 2310483"/>
                    <a:gd name="connsiteY57" fmla="*/ 1727388 h 3424514"/>
                    <a:gd name="connsiteX58" fmla="*/ 512466 w 2310483"/>
                    <a:gd name="connsiteY58" fmla="*/ 1269926 h 3424514"/>
                    <a:gd name="connsiteX59" fmla="*/ 334210 w 2310483"/>
                    <a:gd name="connsiteY59" fmla="*/ 1038814 h 3424514"/>
                    <a:gd name="connsiteX60" fmla="*/ 123194 w 2310483"/>
                    <a:gd name="connsiteY60" fmla="*/ 557016 h 3424514"/>
                    <a:gd name="connsiteX61" fmla="*/ 63949 w 2310483"/>
                    <a:gd name="connsiteY61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2140299 w 2310483"/>
                    <a:gd name="connsiteY37" fmla="*/ 2736985 h 3424514"/>
                    <a:gd name="connsiteX38" fmla="*/ 1286962 w 2310483"/>
                    <a:gd name="connsiteY38" fmla="*/ 2344264 h 3424514"/>
                    <a:gd name="connsiteX39" fmla="*/ 1546299 w 2310483"/>
                    <a:gd name="connsiteY39" fmla="*/ 2329118 h 3424514"/>
                    <a:gd name="connsiteX40" fmla="*/ 1547492 w 2310483"/>
                    <a:gd name="connsiteY40" fmla="*/ 2885741 h 3424514"/>
                    <a:gd name="connsiteX41" fmla="*/ 1738093 w 2310483"/>
                    <a:gd name="connsiteY41" fmla="*/ 3075099 h 3424514"/>
                    <a:gd name="connsiteX42" fmla="*/ 1975808 w 2310483"/>
                    <a:gd name="connsiteY42" fmla="*/ 3078629 h 3424514"/>
                    <a:gd name="connsiteX43" fmla="*/ 2030813 w 2310483"/>
                    <a:gd name="connsiteY43" fmla="*/ 3414987 h 3424514"/>
                    <a:gd name="connsiteX44" fmla="*/ 1605064 w 2310483"/>
                    <a:gd name="connsiteY44" fmla="*/ 3424514 h 3424514"/>
                    <a:gd name="connsiteX45" fmla="*/ 1610350 w 2310483"/>
                    <a:gd name="connsiteY45" fmla="*/ 3088678 h 3424514"/>
                    <a:gd name="connsiteX46" fmla="*/ 1272424 w 2310483"/>
                    <a:gd name="connsiteY46" fmla="*/ 3078629 h 3424514"/>
                    <a:gd name="connsiteX47" fmla="*/ 1288281 w 2310483"/>
                    <a:gd name="connsiteY47" fmla="*/ 2923664 h 3424514"/>
                    <a:gd name="connsiteX48" fmla="*/ 1205802 w 2310483"/>
                    <a:gd name="connsiteY48" fmla="*/ 2907807 h 3424514"/>
                    <a:gd name="connsiteX49" fmla="*/ 1185705 w 2310483"/>
                    <a:gd name="connsiteY49" fmla="*/ 2897759 h 3424514"/>
                    <a:gd name="connsiteX50" fmla="*/ 1073606 w 2310483"/>
                    <a:gd name="connsiteY50" fmla="*/ 3043198 h 3424514"/>
                    <a:gd name="connsiteX51" fmla="*/ 381256 w 2310483"/>
                    <a:gd name="connsiteY51" fmla="*/ 2407480 h 3424514"/>
                    <a:gd name="connsiteX52" fmla="*/ 0 w 2310483"/>
                    <a:gd name="connsiteY52" fmla="*/ 2174278 h 3424514"/>
                    <a:gd name="connsiteX53" fmla="*/ 328924 w 2310483"/>
                    <a:gd name="connsiteY53" fmla="*/ 2175323 h 3424514"/>
                    <a:gd name="connsiteX54" fmla="*/ 344781 w 2310483"/>
                    <a:gd name="connsiteY54" fmla="*/ 2079603 h 3424514"/>
                    <a:gd name="connsiteX55" fmla="*/ 674807 w 2310483"/>
                    <a:gd name="connsiteY55" fmla="*/ 2083842 h 3424514"/>
                    <a:gd name="connsiteX56" fmla="*/ 669521 w 2310483"/>
                    <a:gd name="connsiteY56" fmla="*/ 1742721 h 3424514"/>
                    <a:gd name="connsiteX57" fmla="*/ 741429 w 2310483"/>
                    <a:gd name="connsiteY57" fmla="*/ 1727388 h 3424514"/>
                    <a:gd name="connsiteX58" fmla="*/ 512466 w 2310483"/>
                    <a:gd name="connsiteY58" fmla="*/ 1269926 h 3424514"/>
                    <a:gd name="connsiteX59" fmla="*/ 334210 w 2310483"/>
                    <a:gd name="connsiteY59" fmla="*/ 1038814 h 3424514"/>
                    <a:gd name="connsiteX60" fmla="*/ 123194 w 2310483"/>
                    <a:gd name="connsiteY60" fmla="*/ 557016 h 3424514"/>
                    <a:gd name="connsiteX61" fmla="*/ 63949 w 2310483"/>
                    <a:gd name="connsiteY61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2140299 w 2310483"/>
                    <a:gd name="connsiteY37" fmla="*/ 2736985 h 3424514"/>
                    <a:gd name="connsiteX38" fmla="*/ 1286962 w 2310483"/>
                    <a:gd name="connsiteY38" fmla="*/ 2344264 h 3424514"/>
                    <a:gd name="connsiteX39" fmla="*/ 1546299 w 2310483"/>
                    <a:gd name="connsiteY39" fmla="*/ 2329118 h 3424514"/>
                    <a:gd name="connsiteX40" fmla="*/ 1547492 w 2310483"/>
                    <a:gd name="connsiteY40" fmla="*/ 2885741 h 3424514"/>
                    <a:gd name="connsiteX41" fmla="*/ 1738093 w 2310483"/>
                    <a:gd name="connsiteY41" fmla="*/ 3075099 h 3424514"/>
                    <a:gd name="connsiteX42" fmla="*/ 1975808 w 2310483"/>
                    <a:gd name="connsiteY42" fmla="*/ 3078629 h 3424514"/>
                    <a:gd name="connsiteX43" fmla="*/ 2030813 w 2310483"/>
                    <a:gd name="connsiteY43" fmla="*/ 3414987 h 3424514"/>
                    <a:gd name="connsiteX44" fmla="*/ 1605064 w 2310483"/>
                    <a:gd name="connsiteY44" fmla="*/ 3424514 h 3424514"/>
                    <a:gd name="connsiteX45" fmla="*/ 1610350 w 2310483"/>
                    <a:gd name="connsiteY45" fmla="*/ 3088678 h 3424514"/>
                    <a:gd name="connsiteX46" fmla="*/ 1272424 w 2310483"/>
                    <a:gd name="connsiteY46" fmla="*/ 3078629 h 3424514"/>
                    <a:gd name="connsiteX47" fmla="*/ 1288281 w 2310483"/>
                    <a:gd name="connsiteY47" fmla="*/ 2923664 h 3424514"/>
                    <a:gd name="connsiteX48" fmla="*/ 1205802 w 2310483"/>
                    <a:gd name="connsiteY48" fmla="*/ 2907807 h 3424514"/>
                    <a:gd name="connsiteX49" fmla="*/ 1185705 w 2310483"/>
                    <a:gd name="connsiteY49" fmla="*/ 2897759 h 3424514"/>
                    <a:gd name="connsiteX50" fmla="*/ 1073606 w 2310483"/>
                    <a:gd name="connsiteY50" fmla="*/ 3043198 h 3424514"/>
                    <a:gd name="connsiteX51" fmla="*/ 381256 w 2310483"/>
                    <a:gd name="connsiteY51" fmla="*/ 2407480 h 3424514"/>
                    <a:gd name="connsiteX52" fmla="*/ 0 w 2310483"/>
                    <a:gd name="connsiteY52" fmla="*/ 2174278 h 3424514"/>
                    <a:gd name="connsiteX53" fmla="*/ 328924 w 2310483"/>
                    <a:gd name="connsiteY53" fmla="*/ 2175323 h 3424514"/>
                    <a:gd name="connsiteX54" fmla="*/ 344781 w 2310483"/>
                    <a:gd name="connsiteY54" fmla="*/ 2079603 h 3424514"/>
                    <a:gd name="connsiteX55" fmla="*/ 674807 w 2310483"/>
                    <a:gd name="connsiteY55" fmla="*/ 2083842 h 3424514"/>
                    <a:gd name="connsiteX56" fmla="*/ 669521 w 2310483"/>
                    <a:gd name="connsiteY56" fmla="*/ 1742721 h 3424514"/>
                    <a:gd name="connsiteX57" fmla="*/ 741429 w 2310483"/>
                    <a:gd name="connsiteY57" fmla="*/ 1727388 h 3424514"/>
                    <a:gd name="connsiteX58" fmla="*/ 512466 w 2310483"/>
                    <a:gd name="connsiteY58" fmla="*/ 1269926 h 3424514"/>
                    <a:gd name="connsiteX59" fmla="*/ 334210 w 2310483"/>
                    <a:gd name="connsiteY59" fmla="*/ 1038814 h 3424514"/>
                    <a:gd name="connsiteX60" fmla="*/ 123194 w 2310483"/>
                    <a:gd name="connsiteY60" fmla="*/ 557016 h 3424514"/>
                    <a:gd name="connsiteX61" fmla="*/ 63949 w 2310483"/>
                    <a:gd name="connsiteY61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2140299 w 2310483"/>
                    <a:gd name="connsiteY37" fmla="*/ 2736985 h 3424514"/>
                    <a:gd name="connsiteX38" fmla="*/ 1258718 w 2310483"/>
                    <a:gd name="connsiteY38" fmla="*/ 2333672 h 3424514"/>
                    <a:gd name="connsiteX39" fmla="*/ 1546299 w 2310483"/>
                    <a:gd name="connsiteY39" fmla="*/ 2329118 h 3424514"/>
                    <a:gd name="connsiteX40" fmla="*/ 1547492 w 2310483"/>
                    <a:gd name="connsiteY40" fmla="*/ 2885741 h 3424514"/>
                    <a:gd name="connsiteX41" fmla="*/ 1738093 w 2310483"/>
                    <a:gd name="connsiteY41" fmla="*/ 3075099 h 3424514"/>
                    <a:gd name="connsiteX42" fmla="*/ 1975808 w 2310483"/>
                    <a:gd name="connsiteY42" fmla="*/ 3078629 h 3424514"/>
                    <a:gd name="connsiteX43" fmla="*/ 2030813 w 2310483"/>
                    <a:gd name="connsiteY43" fmla="*/ 3414987 h 3424514"/>
                    <a:gd name="connsiteX44" fmla="*/ 1605064 w 2310483"/>
                    <a:gd name="connsiteY44" fmla="*/ 3424514 h 3424514"/>
                    <a:gd name="connsiteX45" fmla="*/ 1610350 w 2310483"/>
                    <a:gd name="connsiteY45" fmla="*/ 3088678 h 3424514"/>
                    <a:gd name="connsiteX46" fmla="*/ 1272424 w 2310483"/>
                    <a:gd name="connsiteY46" fmla="*/ 3078629 h 3424514"/>
                    <a:gd name="connsiteX47" fmla="*/ 1288281 w 2310483"/>
                    <a:gd name="connsiteY47" fmla="*/ 2923664 h 3424514"/>
                    <a:gd name="connsiteX48" fmla="*/ 1205802 w 2310483"/>
                    <a:gd name="connsiteY48" fmla="*/ 2907807 h 3424514"/>
                    <a:gd name="connsiteX49" fmla="*/ 1185705 w 2310483"/>
                    <a:gd name="connsiteY49" fmla="*/ 2897759 h 3424514"/>
                    <a:gd name="connsiteX50" fmla="*/ 1073606 w 2310483"/>
                    <a:gd name="connsiteY50" fmla="*/ 3043198 h 3424514"/>
                    <a:gd name="connsiteX51" fmla="*/ 381256 w 2310483"/>
                    <a:gd name="connsiteY51" fmla="*/ 2407480 h 3424514"/>
                    <a:gd name="connsiteX52" fmla="*/ 0 w 2310483"/>
                    <a:gd name="connsiteY52" fmla="*/ 2174278 h 3424514"/>
                    <a:gd name="connsiteX53" fmla="*/ 328924 w 2310483"/>
                    <a:gd name="connsiteY53" fmla="*/ 2175323 h 3424514"/>
                    <a:gd name="connsiteX54" fmla="*/ 344781 w 2310483"/>
                    <a:gd name="connsiteY54" fmla="*/ 2079603 h 3424514"/>
                    <a:gd name="connsiteX55" fmla="*/ 674807 w 2310483"/>
                    <a:gd name="connsiteY55" fmla="*/ 2083842 h 3424514"/>
                    <a:gd name="connsiteX56" fmla="*/ 669521 w 2310483"/>
                    <a:gd name="connsiteY56" fmla="*/ 1742721 h 3424514"/>
                    <a:gd name="connsiteX57" fmla="*/ 741429 w 2310483"/>
                    <a:gd name="connsiteY57" fmla="*/ 1727388 h 3424514"/>
                    <a:gd name="connsiteX58" fmla="*/ 512466 w 2310483"/>
                    <a:gd name="connsiteY58" fmla="*/ 1269926 h 3424514"/>
                    <a:gd name="connsiteX59" fmla="*/ 334210 w 2310483"/>
                    <a:gd name="connsiteY59" fmla="*/ 1038814 h 3424514"/>
                    <a:gd name="connsiteX60" fmla="*/ 123194 w 2310483"/>
                    <a:gd name="connsiteY60" fmla="*/ 557016 h 3424514"/>
                    <a:gd name="connsiteX61" fmla="*/ 63949 w 2310483"/>
                    <a:gd name="connsiteY61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1243551 w 2310483"/>
                    <a:gd name="connsiteY37" fmla="*/ 2062659 h 3424514"/>
                    <a:gd name="connsiteX38" fmla="*/ 1258718 w 2310483"/>
                    <a:gd name="connsiteY38" fmla="*/ 2333672 h 3424514"/>
                    <a:gd name="connsiteX39" fmla="*/ 1546299 w 2310483"/>
                    <a:gd name="connsiteY39" fmla="*/ 2329118 h 3424514"/>
                    <a:gd name="connsiteX40" fmla="*/ 1547492 w 2310483"/>
                    <a:gd name="connsiteY40" fmla="*/ 2885741 h 3424514"/>
                    <a:gd name="connsiteX41" fmla="*/ 1738093 w 2310483"/>
                    <a:gd name="connsiteY41" fmla="*/ 3075099 h 3424514"/>
                    <a:gd name="connsiteX42" fmla="*/ 1975808 w 2310483"/>
                    <a:gd name="connsiteY42" fmla="*/ 3078629 h 3424514"/>
                    <a:gd name="connsiteX43" fmla="*/ 2030813 w 2310483"/>
                    <a:gd name="connsiteY43" fmla="*/ 3414987 h 3424514"/>
                    <a:gd name="connsiteX44" fmla="*/ 1605064 w 2310483"/>
                    <a:gd name="connsiteY44" fmla="*/ 3424514 h 3424514"/>
                    <a:gd name="connsiteX45" fmla="*/ 1610350 w 2310483"/>
                    <a:gd name="connsiteY45" fmla="*/ 3088678 h 3424514"/>
                    <a:gd name="connsiteX46" fmla="*/ 1272424 w 2310483"/>
                    <a:gd name="connsiteY46" fmla="*/ 3078629 h 3424514"/>
                    <a:gd name="connsiteX47" fmla="*/ 1288281 w 2310483"/>
                    <a:gd name="connsiteY47" fmla="*/ 2923664 h 3424514"/>
                    <a:gd name="connsiteX48" fmla="*/ 1205802 w 2310483"/>
                    <a:gd name="connsiteY48" fmla="*/ 2907807 h 3424514"/>
                    <a:gd name="connsiteX49" fmla="*/ 1185705 w 2310483"/>
                    <a:gd name="connsiteY49" fmla="*/ 2897759 h 3424514"/>
                    <a:gd name="connsiteX50" fmla="*/ 1073606 w 2310483"/>
                    <a:gd name="connsiteY50" fmla="*/ 3043198 h 3424514"/>
                    <a:gd name="connsiteX51" fmla="*/ 381256 w 2310483"/>
                    <a:gd name="connsiteY51" fmla="*/ 2407480 h 3424514"/>
                    <a:gd name="connsiteX52" fmla="*/ 0 w 2310483"/>
                    <a:gd name="connsiteY52" fmla="*/ 2174278 h 3424514"/>
                    <a:gd name="connsiteX53" fmla="*/ 328924 w 2310483"/>
                    <a:gd name="connsiteY53" fmla="*/ 2175323 h 3424514"/>
                    <a:gd name="connsiteX54" fmla="*/ 344781 w 2310483"/>
                    <a:gd name="connsiteY54" fmla="*/ 2079603 h 3424514"/>
                    <a:gd name="connsiteX55" fmla="*/ 674807 w 2310483"/>
                    <a:gd name="connsiteY55" fmla="*/ 2083842 h 3424514"/>
                    <a:gd name="connsiteX56" fmla="*/ 669521 w 2310483"/>
                    <a:gd name="connsiteY56" fmla="*/ 1742721 h 3424514"/>
                    <a:gd name="connsiteX57" fmla="*/ 741429 w 2310483"/>
                    <a:gd name="connsiteY57" fmla="*/ 1727388 h 3424514"/>
                    <a:gd name="connsiteX58" fmla="*/ 512466 w 2310483"/>
                    <a:gd name="connsiteY58" fmla="*/ 1269926 h 3424514"/>
                    <a:gd name="connsiteX59" fmla="*/ 334210 w 2310483"/>
                    <a:gd name="connsiteY59" fmla="*/ 1038814 h 3424514"/>
                    <a:gd name="connsiteX60" fmla="*/ 123194 w 2310483"/>
                    <a:gd name="connsiteY60" fmla="*/ 557016 h 3424514"/>
                    <a:gd name="connsiteX61" fmla="*/ 63949 w 2310483"/>
                    <a:gd name="connsiteY61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1243551 w 2310483"/>
                    <a:gd name="connsiteY37" fmla="*/ 2062659 h 3424514"/>
                    <a:gd name="connsiteX38" fmla="*/ 1258718 w 2310483"/>
                    <a:gd name="connsiteY38" fmla="*/ 2333672 h 3424514"/>
                    <a:gd name="connsiteX39" fmla="*/ 1546299 w 2310483"/>
                    <a:gd name="connsiteY39" fmla="*/ 2329118 h 3424514"/>
                    <a:gd name="connsiteX40" fmla="*/ 1547492 w 2310483"/>
                    <a:gd name="connsiteY40" fmla="*/ 2885741 h 3424514"/>
                    <a:gd name="connsiteX41" fmla="*/ 1738093 w 2310483"/>
                    <a:gd name="connsiteY41" fmla="*/ 3075099 h 3424514"/>
                    <a:gd name="connsiteX42" fmla="*/ 1975808 w 2310483"/>
                    <a:gd name="connsiteY42" fmla="*/ 3078629 h 3424514"/>
                    <a:gd name="connsiteX43" fmla="*/ 2030813 w 2310483"/>
                    <a:gd name="connsiteY43" fmla="*/ 3414987 h 3424514"/>
                    <a:gd name="connsiteX44" fmla="*/ 1605064 w 2310483"/>
                    <a:gd name="connsiteY44" fmla="*/ 3424514 h 3424514"/>
                    <a:gd name="connsiteX45" fmla="*/ 1610350 w 2310483"/>
                    <a:gd name="connsiteY45" fmla="*/ 3088678 h 3424514"/>
                    <a:gd name="connsiteX46" fmla="*/ 1272424 w 2310483"/>
                    <a:gd name="connsiteY46" fmla="*/ 3078629 h 3424514"/>
                    <a:gd name="connsiteX47" fmla="*/ 1288281 w 2310483"/>
                    <a:gd name="connsiteY47" fmla="*/ 2923664 h 3424514"/>
                    <a:gd name="connsiteX48" fmla="*/ 1205802 w 2310483"/>
                    <a:gd name="connsiteY48" fmla="*/ 2907807 h 3424514"/>
                    <a:gd name="connsiteX49" fmla="*/ 1185705 w 2310483"/>
                    <a:gd name="connsiteY49" fmla="*/ 2897759 h 3424514"/>
                    <a:gd name="connsiteX50" fmla="*/ 1073606 w 2310483"/>
                    <a:gd name="connsiteY50" fmla="*/ 3043198 h 3424514"/>
                    <a:gd name="connsiteX51" fmla="*/ 381256 w 2310483"/>
                    <a:gd name="connsiteY51" fmla="*/ 2407480 h 3424514"/>
                    <a:gd name="connsiteX52" fmla="*/ 0 w 2310483"/>
                    <a:gd name="connsiteY52" fmla="*/ 2174278 h 3424514"/>
                    <a:gd name="connsiteX53" fmla="*/ 328924 w 2310483"/>
                    <a:gd name="connsiteY53" fmla="*/ 2175323 h 3424514"/>
                    <a:gd name="connsiteX54" fmla="*/ 344781 w 2310483"/>
                    <a:gd name="connsiteY54" fmla="*/ 2079603 h 3424514"/>
                    <a:gd name="connsiteX55" fmla="*/ 674807 w 2310483"/>
                    <a:gd name="connsiteY55" fmla="*/ 2083842 h 3424514"/>
                    <a:gd name="connsiteX56" fmla="*/ 669521 w 2310483"/>
                    <a:gd name="connsiteY56" fmla="*/ 1742721 h 3424514"/>
                    <a:gd name="connsiteX57" fmla="*/ 741429 w 2310483"/>
                    <a:gd name="connsiteY57" fmla="*/ 1727388 h 3424514"/>
                    <a:gd name="connsiteX58" fmla="*/ 512466 w 2310483"/>
                    <a:gd name="connsiteY58" fmla="*/ 1269926 h 3424514"/>
                    <a:gd name="connsiteX59" fmla="*/ 334210 w 2310483"/>
                    <a:gd name="connsiteY59" fmla="*/ 1038814 h 3424514"/>
                    <a:gd name="connsiteX60" fmla="*/ 123194 w 2310483"/>
                    <a:gd name="connsiteY60" fmla="*/ 557016 h 3424514"/>
                    <a:gd name="connsiteX61" fmla="*/ 63949 w 2310483"/>
                    <a:gd name="connsiteY61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1243551 w 2310483"/>
                    <a:gd name="connsiteY37" fmla="*/ 2062659 h 3424514"/>
                    <a:gd name="connsiteX38" fmla="*/ 1262248 w 2310483"/>
                    <a:gd name="connsiteY38" fmla="*/ 2312489 h 3424514"/>
                    <a:gd name="connsiteX39" fmla="*/ 1546299 w 2310483"/>
                    <a:gd name="connsiteY39" fmla="*/ 2329118 h 3424514"/>
                    <a:gd name="connsiteX40" fmla="*/ 1547492 w 2310483"/>
                    <a:gd name="connsiteY40" fmla="*/ 2885741 h 3424514"/>
                    <a:gd name="connsiteX41" fmla="*/ 1738093 w 2310483"/>
                    <a:gd name="connsiteY41" fmla="*/ 3075099 h 3424514"/>
                    <a:gd name="connsiteX42" fmla="*/ 1975808 w 2310483"/>
                    <a:gd name="connsiteY42" fmla="*/ 3078629 h 3424514"/>
                    <a:gd name="connsiteX43" fmla="*/ 2030813 w 2310483"/>
                    <a:gd name="connsiteY43" fmla="*/ 3414987 h 3424514"/>
                    <a:gd name="connsiteX44" fmla="*/ 1605064 w 2310483"/>
                    <a:gd name="connsiteY44" fmla="*/ 3424514 h 3424514"/>
                    <a:gd name="connsiteX45" fmla="*/ 1610350 w 2310483"/>
                    <a:gd name="connsiteY45" fmla="*/ 3088678 h 3424514"/>
                    <a:gd name="connsiteX46" fmla="*/ 1272424 w 2310483"/>
                    <a:gd name="connsiteY46" fmla="*/ 3078629 h 3424514"/>
                    <a:gd name="connsiteX47" fmla="*/ 1288281 w 2310483"/>
                    <a:gd name="connsiteY47" fmla="*/ 2923664 h 3424514"/>
                    <a:gd name="connsiteX48" fmla="*/ 1205802 w 2310483"/>
                    <a:gd name="connsiteY48" fmla="*/ 2907807 h 3424514"/>
                    <a:gd name="connsiteX49" fmla="*/ 1185705 w 2310483"/>
                    <a:gd name="connsiteY49" fmla="*/ 2897759 h 3424514"/>
                    <a:gd name="connsiteX50" fmla="*/ 1073606 w 2310483"/>
                    <a:gd name="connsiteY50" fmla="*/ 3043198 h 3424514"/>
                    <a:gd name="connsiteX51" fmla="*/ 381256 w 2310483"/>
                    <a:gd name="connsiteY51" fmla="*/ 2407480 h 3424514"/>
                    <a:gd name="connsiteX52" fmla="*/ 0 w 2310483"/>
                    <a:gd name="connsiteY52" fmla="*/ 2174278 h 3424514"/>
                    <a:gd name="connsiteX53" fmla="*/ 328924 w 2310483"/>
                    <a:gd name="connsiteY53" fmla="*/ 2175323 h 3424514"/>
                    <a:gd name="connsiteX54" fmla="*/ 344781 w 2310483"/>
                    <a:gd name="connsiteY54" fmla="*/ 2079603 h 3424514"/>
                    <a:gd name="connsiteX55" fmla="*/ 674807 w 2310483"/>
                    <a:gd name="connsiteY55" fmla="*/ 2083842 h 3424514"/>
                    <a:gd name="connsiteX56" fmla="*/ 669521 w 2310483"/>
                    <a:gd name="connsiteY56" fmla="*/ 1742721 h 3424514"/>
                    <a:gd name="connsiteX57" fmla="*/ 741429 w 2310483"/>
                    <a:gd name="connsiteY57" fmla="*/ 1727388 h 3424514"/>
                    <a:gd name="connsiteX58" fmla="*/ 512466 w 2310483"/>
                    <a:gd name="connsiteY58" fmla="*/ 1269926 h 3424514"/>
                    <a:gd name="connsiteX59" fmla="*/ 334210 w 2310483"/>
                    <a:gd name="connsiteY59" fmla="*/ 1038814 h 3424514"/>
                    <a:gd name="connsiteX60" fmla="*/ 123194 w 2310483"/>
                    <a:gd name="connsiteY60" fmla="*/ 557016 h 3424514"/>
                    <a:gd name="connsiteX61" fmla="*/ 63949 w 2310483"/>
                    <a:gd name="connsiteY61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1243551 w 2310483"/>
                    <a:gd name="connsiteY37" fmla="*/ 2062659 h 3424514"/>
                    <a:gd name="connsiteX38" fmla="*/ 1262248 w 2310483"/>
                    <a:gd name="connsiteY38" fmla="*/ 2312489 h 3424514"/>
                    <a:gd name="connsiteX39" fmla="*/ 1546299 w 2310483"/>
                    <a:gd name="connsiteY39" fmla="*/ 2329118 h 3424514"/>
                    <a:gd name="connsiteX40" fmla="*/ 1547492 w 2310483"/>
                    <a:gd name="connsiteY40" fmla="*/ 2885741 h 3424514"/>
                    <a:gd name="connsiteX41" fmla="*/ 1738093 w 2310483"/>
                    <a:gd name="connsiteY41" fmla="*/ 3075099 h 3424514"/>
                    <a:gd name="connsiteX42" fmla="*/ 1975808 w 2310483"/>
                    <a:gd name="connsiteY42" fmla="*/ 3078629 h 3424514"/>
                    <a:gd name="connsiteX43" fmla="*/ 2030813 w 2310483"/>
                    <a:gd name="connsiteY43" fmla="*/ 3414987 h 3424514"/>
                    <a:gd name="connsiteX44" fmla="*/ 1605064 w 2310483"/>
                    <a:gd name="connsiteY44" fmla="*/ 3424514 h 3424514"/>
                    <a:gd name="connsiteX45" fmla="*/ 1610350 w 2310483"/>
                    <a:gd name="connsiteY45" fmla="*/ 3088678 h 3424514"/>
                    <a:gd name="connsiteX46" fmla="*/ 1272424 w 2310483"/>
                    <a:gd name="connsiteY46" fmla="*/ 3078629 h 3424514"/>
                    <a:gd name="connsiteX47" fmla="*/ 1288281 w 2310483"/>
                    <a:gd name="connsiteY47" fmla="*/ 2923664 h 3424514"/>
                    <a:gd name="connsiteX48" fmla="*/ 1205802 w 2310483"/>
                    <a:gd name="connsiteY48" fmla="*/ 2907807 h 3424514"/>
                    <a:gd name="connsiteX49" fmla="*/ 1185705 w 2310483"/>
                    <a:gd name="connsiteY49" fmla="*/ 2897759 h 3424514"/>
                    <a:gd name="connsiteX50" fmla="*/ 1073606 w 2310483"/>
                    <a:gd name="connsiteY50" fmla="*/ 3043198 h 3424514"/>
                    <a:gd name="connsiteX51" fmla="*/ 381256 w 2310483"/>
                    <a:gd name="connsiteY51" fmla="*/ 2407480 h 3424514"/>
                    <a:gd name="connsiteX52" fmla="*/ 0 w 2310483"/>
                    <a:gd name="connsiteY52" fmla="*/ 2174278 h 3424514"/>
                    <a:gd name="connsiteX53" fmla="*/ 328924 w 2310483"/>
                    <a:gd name="connsiteY53" fmla="*/ 2175323 h 3424514"/>
                    <a:gd name="connsiteX54" fmla="*/ 344781 w 2310483"/>
                    <a:gd name="connsiteY54" fmla="*/ 2079603 h 3424514"/>
                    <a:gd name="connsiteX55" fmla="*/ 674807 w 2310483"/>
                    <a:gd name="connsiteY55" fmla="*/ 2083842 h 3424514"/>
                    <a:gd name="connsiteX56" fmla="*/ 669521 w 2310483"/>
                    <a:gd name="connsiteY56" fmla="*/ 1742721 h 3424514"/>
                    <a:gd name="connsiteX57" fmla="*/ 741429 w 2310483"/>
                    <a:gd name="connsiteY57" fmla="*/ 1727388 h 3424514"/>
                    <a:gd name="connsiteX58" fmla="*/ 512466 w 2310483"/>
                    <a:gd name="connsiteY58" fmla="*/ 1269926 h 3424514"/>
                    <a:gd name="connsiteX59" fmla="*/ 334210 w 2310483"/>
                    <a:gd name="connsiteY59" fmla="*/ 1038814 h 3424514"/>
                    <a:gd name="connsiteX60" fmla="*/ 123194 w 2310483"/>
                    <a:gd name="connsiteY60" fmla="*/ 557016 h 3424514"/>
                    <a:gd name="connsiteX61" fmla="*/ 63949 w 2310483"/>
                    <a:gd name="connsiteY61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1243551 w 2310483"/>
                    <a:gd name="connsiteY37" fmla="*/ 2062659 h 3424514"/>
                    <a:gd name="connsiteX38" fmla="*/ 1262248 w 2310483"/>
                    <a:gd name="connsiteY38" fmla="*/ 2312489 h 3424514"/>
                    <a:gd name="connsiteX39" fmla="*/ 1546299 w 2310483"/>
                    <a:gd name="connsiteY39" fmla="*/ 2329118 h 3424514"/>
                    <a:gd name="connsiteX40" fmla="*/ 1547492 w 2310483"/>
                    <a:gd name="connsiteY40" fmla="*/ 2885741 h 3424514"/>
                    <a:gd name="connsiteX41" fmla="*/ 1738093 w 2310483"/>
                    <a:gd name="connsiteY41" fmla="*/ 3075099 h 3424514"/>
                    <a:gd name="connsiteX42" fmla="*/ 1975808 w 2310483"/>
                    <a:gd name="connsiteY42" fmla="*/ 3078629 h 3424514"/>
                    <a:gd name="connsiteX43" fmla="*/ 2030813 w 2310483"/>
                    <a:gd name="connsiteY43" fmla="*/ 3414987 h 3424514"/>
                    <a:gd name="connsiteX44" fmla="*/ 1605064 w 2310483"/>
                    <a:gd name="connsiteY44" fmla="*/ 3424514 h 3424514"/>
                    <a:gd name="connsiteX45" fmla="*/ 1610350 w 2310483"/>
                    <a:gd name="connsiteY45" fmla="*/ 3088678 h 3424514"/>
                    <a:gd name="connsiteX46" fmla="*/ 1272424 w 2310483"/>
                    <a:gd name="connsiteY46" fmla="*/ 3078629 h 3424514"/>
                    <a:gd name="connsiteX47" fmla="*/ 1288281 w 2310483"/>
                    <a:gd name="connsiteY47" fmla="*/ 2923664 h 3424514"/>
                    <a:gd name="connsiteX48" fmla="*/ 1205802 w 2310483"/>
                    <a:gd name="connsiteY48" fmla="*/ 2907807 h 3424514"/>
                    <a:gd name="connsiteX49" fmla="*/ 1185705 w 2310483"/>
                    <a:gd name="connsiteY49" fmla="*/ 2897759 h 3424514"/>
                    <a:gd name="connsiteX50" fmla="*/ 1073606 w 2310483"/>
                    <a:gd name="connsiteY50" fmla="*/ 3043198 h 3424514"/>
                    <a:gd name="connsiteX51" fmla="*/ 381256 w 2310483"/>
                    <a:gd name="connsiteY51" fmla="*/ 2407480 h 3424514"/>
                    <a:gd name="connsiteX52" fmla="*/ 0 w 2310483"/>
                    <a:gd name="connsiteY52" fmla="*/ 2174278 h 3424514"/>
                    <a:gd name="connsiteX53" fmla="*/ 328924 w 2310483"/>
                    <a:gd name="connsiteY53" fmla="*/ 2175323 h 3424514"/>
                    <a:gd name="connsiteX54" fmla="*/ 344781 w 2310483"/>
                    <a:gd name="connsiteY54" fmla="*/ 2079603 h 3424514"/>
                    <a:gd name="connsiteX55" fmla="*/ 674807 w 2310483"/>
                    <a:gd name="connsiteY55" fmla="*/ 2083842 h 3424514"/>
                    <a:gd name="connsiteX56" fmla="*/ 669521 w 2310483"/>
                    <a:gd name="connsiteY56" fmla="*/ 1742721 h 3424514"/>
                    <a:gd name="connsiteX57" fmla="*/ 741429 w 2310483"/>
                    <a:gd name="connsiteY57" fmla="*/ 1727388 h 3424514"/>
                    <a:gd name="connsiteX58" fmla="*/ 512466 w 2310483"/>
                    <a:gd name="connsiteY58" fmla="*/ 1269926 h 3424514"/>
                    <a:gd name="connsiteX59" fmla="*/ 334210 w 2310483"/>
                    <a:gd name="connsiteY59" fmla="*/ 1038814 h 3424514"/>
                    <a:gd name="connsiteX60" fmla="*/ 123194 w 2310483"/>
                    <a:gd name="connsiteY60" fmla="*/ 557016 h 3424514"/>
                    <a:gd name="connsiteX61" fmla="*/ 63949 w 2310483"/>
                    <a:gd name="connsiteY61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1268265 w 2310483"/>
                    <a:gd name="connsiteY37" fmla="*/ 2062659 h 3424514"/>
                    <a:gd name="connsiteX38" fmla="*/ 1262248 w 2310483"/>
                    <a:gd name="connsiteY38" fmla="*/ 2312489 h 3424514"/>
                    <a:gd name="connsiteX39" fmla="*/ 1546299 w 2310483"/>
                    <a:gd name="connsiteY39" fmla="*/ 2329118 h 3424514"/>
                    <a:gd name="connsiteX40" fmla="*/ 1547492 w 2310483"/>
                    <a:gd name="connsiteY40" fmla="*/ 2885741 h 3424514"/>
                    <a:gd name="connsiteX41" fmla="*/ 1738093 w 2310483"/>
                    <a:gd name="connsiteY41" fmla="*/ 3075099 h 3424514"/>
                    <a:gd name="connsiteX42" fmla="*/ 1975808 w 2310483"/>
                    <a:gd name="connsiteY42" fmla="*/ 3078629 h 3424514"/>
                    <a:gd name="connsiteX43" fmla="*/ 2030813 w 2310483"/>
                    <a:gd name="connsiteY43" fmla="*/ 3414987 h 3424514"/>
                    <a:gd name="connsiteX44" fmla="*/ 1605064 w 2310483"/>
                    <a:gd name="connsiteY44" fmla="*/ 3424514 h 3424514"/>
                    <a:gd name="connsiteX45" fmla="*/ 1610350 w 2310483"/>
                    <a:gd name="connsiteY45" fmla="*/ 3088678 h 3424514"/>
                    <a:gd name="connsiteX46" fmla="*/ 1272424 w 2310483"/>
                    <a:gd name="connsiteY46" fmla="*/ 3078629 h 3424514"/>
                    <a:gd name="connsiteX47" fmla="*/ 1288281 w 2310483"/>
                    <a:gd name="connsiteY47" fmla="*/ 2923664 h 3424514"/>
                    <a:gd name="connsiteX48" fmla="*/ 1205802 w 2310483"/>
                    <a:gd name="connsiteY48" fmla="*/ 2907807 h 3424514"/>
                    <a:gd name="connsiteX49" fmla="*/ 1185705 w 2310483"/>
                    <a:gd name="connsiteY49" fmla="*/ 2897759 h 3424514"/>
                    <a:gd name="connsiteX50" fmla="*/ 1073606 w 2310483"/>
                    <a:gd name="connsiteY50" fmla="*/ 3043198 h 3424514"/>
                    <a:gd name="connsiteX51" fmla="*/ 381256 w 2310483"/>
                    <a:gd name="connsiteY51" fmla="*/ 2407480 h 3424514"/>
                    <a:gd name="connsiteX52" fmla="*/ 0 w 2310483"/>
                    <a:gd name="connsiteY52" fmla="*/ 2174278 h 3424514"/>
                    <a:gd name="connsiteX53" fmla="*/ 328924 w 2310483"/>
                    <a:gd name="connsiteY53" fmla="*/ 2175323 h 3424514"/>
                    <a:gd name="connsiteX54" fmla="*/ 344781 w 2310483"/>
                    <a:gd name="connsiteY54" fmla="*/ 2079603 h 3424514"/>
                    <a:gd name="connsiteX55" fmla="*/ 674807 w 2310483"/>
                    <a:gd name="connsiteY55" fmla="*/ 2083842 h 3424514"/>
                    <a:gd name="connsiteX56" fmla="*/ 669521 w 2310483"/>
                    <a:gd name="connsiteY56" fmla="*/ 1742721 h 3424514"/>
                    <a:gd name="connsiteX57" fmla="*/ 741429 w 2310483"/>
                    <a:gd name="connsiteY57" fmla="*/ 1727388 h 3424514"/>
                    <a:gd name="connsiteX58" fmla="*/ 512466 w 2310483"/>
                    <a:gd name="connsiteY58" fmla="*/ 1269926 h 3424514"/>
                    <a:gd name="connsiteX59" fmla="*/ 334210 w 2310483"/>
                    <a:gd name="connsiteY59" fmla="*/ 1038814 h 3424514"/>
                    <a:gd name="connsiteX60" fmla="*/ 123194 w 2310483"/>
                    <a:gd name="connsiteY60" fmla="*/ 557016 h 3424514"/>
                    <a:gd name="connsiteX61" fmla="*/ 63949 w 2310483"/>
                    <a:gd name="connsiteY61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1268265 w 2310483"/>
                    <a:gd name="connsiteY37" fmla="*/ 2062659 h 3424514"/>
                    <a:gd name="connsiteX38" fmla="*/ 1283431 w 2310483"/>
                    <a:gd name="connsiteY38" fmla="*/ 2316020 h 3424514"/>
                    <a:gd name="connsiteX39" fmla="*/ 1546299 w 2310483"/>
                    <a:gd name="connsiteY39" fmla="*/ 2329118 h 3424514"/>
                    <a:gd name="connsiteX40" fmla="*/ 1547492 w 2310483"/>
                    <a:gd name="connsiteY40" fmla="*/ 2885741 h 3424514"/>
                    <a:gd name="connsiteX41" fmla="*/ 1738093 w 2310483"/>
                    <a:gd name="connsiteY41" fmla="*/ 3075099 h 3424514"/>
                    <a:gd name="connsiteX42" fmla="*/ 1975808 w 2310483"/>
                    <a:gd name="connsiteY42" fmla="*/ 3078629 h 3424514"/>
                    <a:gd name="connsiteX43" fmla="*/ 2030813 w 2310483"/>
                    <a:gd name="connsiteY43" fmla="*/ 3414987 h 3424514"/>
                    <a:gd name="connsiteX44" fmla="*/ 1605064 w 2310483"/>
                    <a:gd name="connsiteY44" fmla="*/ 3424514 h 3424514"/>
                    <a:gd name="connsiteX45" fmla="*/ 1610350 w 2310483"/>
                    <a:gd name="connsiteY45" fmla="*/ 3088678 h 3424514"/>
                    <a:gd name="connsiteX46" fmla="*/ 1272424 w 2310483"/>
                    <a:gd name="connsiteY46" fmla="*/ 3078629 h 3424514"/>
                    <a:gd name="connsiteX47" fmla="*/ 1288281 w 2310483"/>
                    <a:gd name="connsiteY47" fmla="*/ 2923664 h 3424514"/>
                    <a:gd name="connsiteX48" fmla="*/ 1205802 w 2310483"/>
                    <a:gd name="connsiteY48" fmla="*/ 2907807 h 3424514"/>
                    <a:gd name="connsiteX49" fmla="*/ 1185705 w 2310483"/>
                    <a:gd name="connsiteY49" fmla="*/ 2897759 h 3424514"/>
                    <a:gd name="connsiteX50" fmla="*/ 1073606 w 2310483"/>
                    <a:gd name="connsiteY50" fmla="*/ 3043198 h 3424514"/>
                    <a:gd name="connsiteX51" fmla="*/ 381256 w 2310483"/>
                    <a:gd name="connsiteY51" fmla="*/ 2407480 h 3424514"/>
                    <a:gd name="connsiteX52" fmla="*/ 0 w 2310483"/>
                    <a:gd name="connsiteY52" fmla="*/ 2174278 h 3424514"/>
                    <a:gd name="connsiteX53" fmla="*/ 328924 w 2310483"/>
                    <a:gd name="connsiteY53" fmla="*/ 2175323 h 3424514"/>
                    <a:gd name="connsiteX54" fmla="*/ 344781 w 2310483"/>
                    <a:gd name="connsiteY54" fmla="*/ 2079603 h 3424514"/>
                    <a:gd name="connsiteX55" fmla="*/ 674807 w 2310483"/>
                    <a:gd name="connsiteY55" fmla="*/ 2083842 h 3424514"/>
                    <a:gd name="connsiteX56" fmla="*/ 669521 w 2310483"/>
                    <a:gd name="connsiteY56" fmla="*/ 1742721 h 3424514"/>
                    <a:gd name="connsiteX57" fmla="*/ 741429 w 2310483"/>
                    <a:gd name="connsiteY57" fmla="*/ 1727388 h 3424514"/>
                    <a:gd name="connsiteX58" fmla="*/ 512466 w 2310483"/>
                    <a:gd name="connsiteY58" fmla="*/ 1269926 h 3424514"/>
                    <a:gd name="connsiteX59" fmla="*/ 334210 w 2310483"/>
                    <a:gd name="connsiteY59" fmla="*/ 1038814 h 3424514"/>
                    <a:gd name="connsiteX60" fmla="*/ 123194 w 2310483"/>
                    <a:gd name="connsiteY60" fmla="*/ 557016 h 3424514"/>
                    <a:gd name="connsiteX61" fmla="*/ 63949 w 2310483"/>
                    <a:gd name="connsiteY61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1268265 w 2310483"/>
                    <a:gd name="connsiteY37" fmla="*/ 2062659 h 3424514"/>
                    <a:gd name="connsiteX38" fmla="*/ 1283431 w 2310483"/>
                    <a:gd name="connsiteY38" fmla="*/ 2316020 h 3424514"/>
                    <a:gd name="connsiteX39" fmla="*/ 1546299 w 2310483"/>
                    <a:gd name="connsiteY39" fmla="*/ 2329118 h 3424514"/>
                    <a:gd name="connsiteX40" fmla="*/ 1547492 w 2310483"/>
                    <a:gd name="connsiteY40" fmla="*/ 2885741 h 3424514"/>
                    <a:gd name="connsiteX41" fmla="*/ 1738093 w 2310483"/>
                    <a:gd name="connsiteY41" fmla="*/ 3075099 h 3424514"/>
                    <a:gd name="connsiteX42" fmla="*/ 1975808 w 2310483"/>
                    <a:gd name="connsiteY42" fmla="*/ 3078629 h 3424514"/>
                    <a:gd name="connsiteX43" fmla="*/ 2030813 w 2310483"/>
                    <a:gd name="connsiteY43" fmla="*/ 3414987 h 3424514"/>
                    <a:gd name="connsiteX44" fmla="*/ 1605064 w 2310483"/>
                    <a:gd name="connsiteY44" fmla="*/ 3424514 h 3424514"/>
                    <a:gd name="connsiteX45" fmla="*/ 1610350 w 2310483"/>
                    <a:gd name="connsiteY45" fmla="*/ 3088678 h 3424514"/>
                    <a:gd name="connsiteX46" fmla="*/ 1272424 w 2310483"/>
                    <a:gd name="connsiteY46" fmla="*/ 3078629 h 3424514"/>
                    <a:gd name="connsiteX47" fmla="*/ 1288281 w 2310483"/>
                    <a:gd name="connsiteY47" fmla="*/ 2923664 h 3424514"/>
                    <a:gd name="connsiteX48" fmla="*/ 1205802 w 2310483"/>
                    <a:gd name="connsiteY48" fmla="*/ 2907807 h 3424514"/>
                    <a:gd name="connsiteX49" fmla="*/ 1185705 w 2310483"/>
                    <a:gd name="connsiteY49" fmla="*/ 2897759 h 3424514"/>
                    <a:gd name="connsiteX50" fmla="*/ 1073606 w 2310483"/>
                    <a:gd name="connsiteY50" fmla="*/ 3043198 h 3424514"/>
                    <a:gd name="connsiteX51" fmla="*/ 381256 w 2310483"/>
                    <a:gd name="connsiteY51" fmla="*/ 2407480 h 3424514"/>
                    <a:gd name="connsiteX52" fmla="*/ 0 w 2310483"/>
                    <a:gd name="connsiteY52" fmla="*/ 2174278 h 3424514"/>
                    <a:gd name="connsiteX53" fmla="*/ 328924 w 2310483"/>
                    <a:gd name="connsiteY53" fmla="*/ 2175323 h 3424514"/>
                    <a:gd name="connsiteX54" fmla="*/ 344781 w 2310483"/>
                    <a:gd name="connsiteY54" fmla="*/ 2079603 h 3424514"/>
                    <a:gd name="connsiteX55" fmla="*/ 674807 w 2310483"/>
                    <a:gd name="connsiteY55" fmla="*/ 2083842 h 3424514"/>
                    <a:gd name="connsiteX56" fmla="*/ 669521 w 2310483"/>
                    <a:gd name="connsiteY56" fmla="*/ 1742721 h 3424514"/>
                    <a:gd name="connsiteX57" fmla="*/ 741429 w 2310483"/>
                    <a:gd name="connsiteY57" fmla="*/ 1727388 h 3424514"/>
                    <a:gd name="connsiteX58" fmla="*/ 512466 w 2310483"/>
                    <a:gd name="connsiteY58" fmla="*/ 1269926 h 3424514"/>
                    <a:gd name="connsiteX59" fmla="*/ 334210 w 2310483"/>
                    <a:gd name="connsiteY59" fmla="*/ 1038814 h 3424514"/>
                    <a:gd name="connsiteX60" fmla="*/ 123194 w 2310483"/>
                    <a:gd name="connsiteY60" fmla="*/ 557016 h 3424514"/>
                    <a:gd name="connsiteX61" fmla="*/ 63949 w 2310483"/>
                    <a:gd name="connsiteY61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1268265 w 2310483"/>
                    <a:gd name="connsiteY37" fmla="*/ 2062659 h 3424514"/>
                    <a:gd name="connsiteX38" fmla="*/ 1283431 w 2310483"/>
                    <a:gd name="connsiteY38" fmla="*/ 2316020 h 3424514"/>
                    <a:gd name="connsiteX39" fmla="*/ 1546299 w 2310483"/>
                    <a:gd name="connsiteY39" fmla="*/ 2329118 h 3424514"/>
                    <a:gd name="connsiteX40" fmla="*/ 1547492 w 2310483"/>
                    <a:gd name="connsiteY40" fmla="*/ 2885741 h 3424514"/>
                    <a:gd name="connsiteX41" fmla="*/ 1738093 w 2310483"/>
                    <a:gd name="connsiteY41" fmla="*/ 3075099 h 3424514"/>
                    <a:gd name="connsiteX42" fmla="*/ 1975808 w 2310483"/>
                    <a:gd name="connsiteY42" fmla="*/ 3078629 h 3424514"/>
                    <a:gd name="connsiteX43" fmla="*/ 2030813 w 2310483"/>
                    <a:gd name="connsiteY43" fmla="*/ 3414987 h 3424514"/>
                    <a:gd name="connsiteX44" fmla="*/ 1605064 w 2310483"/>
                    <a:gd name="connsiteY44" fmla="*/ 3424514 h 3424514"/>
                    <a:gd name="connsiteX45" fmla="*/ 1610350 w 2310483"/>
                    <a:gd name="connsiteY45" fmla="*/ 3088678 h 3424514"/>
                    <a:gd name="connsiteX46" fmla="*/ 1272424 w 2310483"/>
                    <a:gd name="connsiteY46" fmla="*/ 3078629 h 3424514"/>
                    <a:gd name="connsiteX47" fmla="*/ 1288281 w 2310483"/>
                    <a:gd name="connsiteY47" fmla="*/ 2923664 h 3424514"/>
                    <a:gd name="connsiteX48" fmla="*/ 1205802 w 2310483"/>
                    <a:gd name="connsiteY48" fmla="*/ 2907807 h 3424514"/>
                    <a:gd name="connsiteX49" fmla="*/ 1185705 w 2310483"/>
                    <a:gd name="connsiteY49" fmla="*/ 2897759 h 3424514"/>
                    <a:gd name="connsiteX50" fmla="*/ 1073606 w 2310483"/>
                    <a:gd name="connsiteY50" fmla="*/ 3043198 h 3424514"/>
                    <a:gd name="connsiteX51" fmla="*/ 381256 w 2310483"/>
                    <a:gd name="connsiteY51" fmla="*/ 2407480 h 3424514"/>
                    <a:gd name="connsiteX52" fmla="*/ 0 w 2310483"/>
                    <a:gd name="connsiteY52" fmla="*/ 2174278 h 3424514"/>
                    <a:gd name="connsiteX53" fmla="*/ 328924 w 2310483"/>
                    <a:gd name="connsiteY53" fmla="*/ 2175323 h 3424514"/>
                    <a:gd name="connsiteX54" fmla="*/ 344781 w 2310483"/>
                    <a:gd name="connsiteY54" fmla="*/ 2079603 h 3424514"/>
                    <a:gd name="connsiteX55" fmla="*/ 674807 w 2310483"/>
                    <a:gd name="connsiteY55" fmla="*/ 2083842 h 3424514"/>
                    <a:gd name="connsiteX56" fmla="*/ 669521 w 2310483"/>
                    <a:gd name="connsiteY56" fmla="*/ 1742721 h 3424514"/>
                    <a:gd name="connsiteX57" fmla="*/ 741429 w 2310483"/>
                    <a:gd name="connsiteY57" fmla="*/ 1727388 h 3424514"/>
                    <a:gd name="connsiteX58" fmla="*/ 512466 w 2310483"/>
                    <a:gd name="connsiteY58" fmla="*/ 1269926 h 3424514"/>
                    <a:gd name="connsiteX59" fmla="*/ 334210 w 2310483"/>
                    <a:gd name="connsiteY59" fmla="*/ 1038814 h 3424514"/>
                    <a:gd name="connsiteX60" fmla="*/ 123194 w 2310483"/>
                    <a:gd name="connsiteY60" fmla="*/ 557016 h 3424514"/>
                    <a:gd name="connsiteX61" fmla="*/ 63949 w 2310483"/>
                    <a:gd name="connsiteY61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1268265 w 2310483"/>
                    <a:gd name="connsiteY37" fmla="*/ 2062659 h 3424514"/>
                    <a:gd name="connsiteX38" fmla="*/ 1283431 w 2310483"/>
                    <a:gd name="connsiteY38" fmla="*/ 2316020 h 3424514"/>
                    <a:gd name="connsiteX39" fmla="*/ 1546299 w 2310483"/>
                    <a:gd name="connsiteY39" fmla="*/ 2329118 h 3424514"/>
                    <a:gd name="connsiteX40" fmla="*/ 1547492 w 2310483"/>
                    <a:gd name="connsiteY40" fmla="*/ 2885741 h 3424514"/>
                    <a:gd name="connsiteX41" fmla="*/ 1738093 w 2310483"/>
                    <a:gd name="connsiteY41" fmla="*/ 3075099 h 3424514"/>
                    <a:gd name="connsiteX42" fmla="*/ 1975808 w 2310483"/>
                    <a:gd name="connsiteY42" fmla="*/ 3078629 h 3424514"/>
                    <a:gd name="connsiteX43" fmla="*/ 2030813 w 2310483"/>
                    <a:gd name="connsiteY43" fmla="*/ 3414987 h 3424514"/>
                    <a:gd name="connsiteX44" fmla="*/ 1605064 w 2310483"/>
                    <a:gd name="connsiteY44" fmla="*/ 3424514 h 3424514"/>
                    <a:gd name="connsiteX45" fmla="*/ 1610350 w 2310483"/>
                    <a:gd name="connsiteY45" fmla="*/ 3088678 h 3424514"/>
                    <a:gd name="connsiteX46" fmla="*/ 1272424 w 2310483"/>
                    <a:gd name="connsiteY46" fmla="*/ 3078629 h 3424514"/>
                    <a:gd name="connsiteX47" fmla="*/ 1288281 w 2310483"/>
                    <a:gd name="connsiteY47" fmla="*/ 2923664 h 3424514"/>
                    <a:gd name="connsiteX48" fmla="*/ 1205802 w 2310483"/>
                    <a:gd name="connsiteY48" fmla="*/ 2907807 h 3424514"/>
                    <a:gd name="connsiteX49" fmla="*/ 1185705 w 2310483"/>
                    <a:gd name="connsiteY49" fmla="*/ 2897759 h 3424514"/>
                    <a:gd name="connsiteX50" fmla="*/ 1073606 w 2310483"/>
                    <a:gd name="connsiteY50" fmla="*/ 3043198 h 3424514"/>
                    <a:gd name="connsiteX51" fmla="*/ 381256 w 2310483"/>
                    <a:gd name="connsiteY51" fmla="*/ 2407480 h 3424514"/>
                    <a:gd name="connsiteX52" fmla="*/ 0 w 2310483"/>
                    <a:gd name="connsiteY52" fmla="*/ 2174278 h 3424514"/>
                    <a:gd name="connsiteX53" fmla="*/ 328924 w 2310483"/>
                    <a:gd name="connsiteY53" fmla="*/ 2175323 h 3424514"/>
                    <a:gd name="connsiteX54" fmla="*/ 344781 w 2310483"/>
                    <a:gd name="connsiteY54" fmla="*/ 2079603 h 3424514"/>
                    <a:gd name="connsiteX55" fmla="*/ 674807 w 2310483"/>
                    <a:gd name="connsiteY55" fmla="*/ 2083842 h 3424514"/>
                    <a:gd name="connsiteX56" fmla="*/ 669521 w 2310483"/>
                    <a:gd name="connsiteY56" fmla="*/ 1742721 h 3424514"/>
                    <a:gd name="connsiteX57" fmla="*/ 741429 w 2310483"/>
                    <a:gd name="connsiteY57" fmla="*/ 1727388 h 3424514"/>
                    <a:gd name="connsiteX58" fmla="*/ 512466 w 2310483"/>
                    <a:gd name="connsiteY58" fmla="*/ 1269926 h 3424514"/>
                    <a:gd name="connsiteX59" fmla="*/ 334210 w 2310483"/>
                    <a:gd name="connsiteY59" fmla="*/ 1038814 h 3424514"/>
                    <a:gd name="connsiteX60" fmla="*/ 123194 w 2310483"/>
                    <a:gd name="connsiteY60" fmla="*/ 557016 h 3424514"/>
                    <a:gd name="connsiteX61" fmla="*/ 63949 w 2310483"/>
                    <a:gd name="connsiteY61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1268265 w 2310483"/>
                    <a:gd name="connsiteY37" fmla="*/ 2062659 h 3424514"/>
                    <a:gd name="connsiteX38" fmla="*/ 1283431 w 2310483"/>
                    <a:gd name="connsiteY38" fmla="*/ 2316020 h 3424514"/>
                    <a:gd name="connsiteX39" fmla="*/ 1546299 w 2310483"/>
                    <a:gd name="connsiteY39" fmla="*/ 2329118 h 3424514"/>
                    <a:gd name="connsiteX40" fmla="*/ 1547492 w 2310483"/>
                    <a:gd name="connsiteY40" fmla="*/ 2885741 h 3424514"/>
                    <a:gd name="connsiteX41" fmla="*/ 1738093 w 2310483"/>
                    <a:gd name="connsiteY41" fmla="*/ 3075099 h 3424514"/>
                    <a:gd name="connsiteX42" fmla="*/ 1975808 w 2310483"/>
                    <a:gd name="connsiteY42" fmla="*/ 3078629 h 3424514"/>
                    <a:gd name="connsiteX43" fmla="*/ 2030813 w 2310483"/>
                    <a:gd name="connsiteY43" fmla="*/ 3414987 h 3424514"/>
                    <a:gd name="connsiteX44" fmla="*/ 1605064 w 2310483"/>
                    <a:gd name="connsiteY44" fmla="*/ 3424514 h 3424514"/>
                    <a:gd name="connsiteX45" fmla="*/ 1610350 w 2310483"/>
                    <a:gd name="connsiteY45" fmla="*/ 3088678 h 3424514"/>
                    <a:gd name="connsiteX46" fmla="*/ 1272424 w 2310483"/>
                    <a:gd name="connsiteY46" fmla="*/ 3078629 h 3424514"/>
                    <a:gd name="connsiteX47" fmla="*/ 1288281 w 2310483"/>
                    <a:gd name="connsiteY47" fmla="*/ 2923664 h 3424514"/>
                    <a:gd name="connsiteX48" fmla="*/ 1205802 w 2310483"/>
                    <a:gd name="connsiteY48" fmla="*/ 2907807 h 3424514"/>
                    <a:gd name="connsiteX49" fmla="*/ 1185705 w 2310483"/>
                    <a:gd name="connsiteY49" fmla="*/ 2897759 h 3424514"/>
                    <a:gd name="connsiteX50" fmla="*/ 1073606 w 2310483"/>
                    <a:gd name="connsiteY50" fmla="*/ 3043198 h 3424514"/>
                    <a:gd name="connsiteX51" fmla="*/ 381256 w 2310483"/>
                    <a:gd name="connsiteY51" fmla="*/ 2407480 h 3424514"/>
                    <a:gd name="connsiteX52" fmla="*/ 0 w 2310483"/>
                    <a:gd name="connsiteY52" fmla="*/ 2174278 h 3424514"/>
                    <a:gd name="connsiteX53" fmla="*/ 328924 w 2310483"/>
                    <a:gd name="connsiteY53" fmla="*/ 2175323 h 3424514"/>
                    <a:gd name="connsiteX54" fmla="*/ 344781 w 2310483"/>
                    <a:gd name="connsiteY54" fmla="*/ 2079603 h 3424514"/>
                    <a:gd name="connsiteX55" fmla="*/ 674807 w 2310483"/>
                    <a:gd name="connsiteY55" fmla="*/ 2083842 h 3424514"/>
                    <a:gd name="connsiteX56" fmla="*/ 669521 w 2310483"/>
                    <a:gd name="connsiteY56" fmla="*/ 1742721 h 3424514"/>
                    <a:gd name="connsiteX57" fmla="*/ 741429 w 2310483"/>
                    <a:gd name="connsiteY57" fmla="*/ 1727388 h 3424514"/>
                    <a:gd name="connsiteX58" fmla="*/ 512466 w 2310483"/>
                    <a:gd name="connsiteY58" fmla="*/ 1269926 h 3424514"/>
                    <a:gd name="connsiteX59" fmla="*/ 334210 w 2310483"/>
                    <a:gd name="connsiteY59" fmla="*/ 1038814 h 3424514"/>
                    <a:gd name="connsiteX60" fmla="*/ 123194 w 2310483"/>
                    <a:gd name="connsiteY60" fmla="*/ 557016 h 3424514"/>
                    <a:gd name="connsiteX61" fmla="*/ 63949 w 2310483"/>
                    <a:gd name="connsiteY61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1268265 w 2310483"/>
                    <a:gd name="connsiteY37" fmla="*/ 2062659 h 3424514"/>
                    <a:gd name="connsiteX38" fmla="*/ 1318736 w 2310483"/>
                    <a:gd name="connsiteY38" fmla="*/ 2319550 h 3424514"/>
                    <a:gd name="connsiteX39" fmla="*/ 1546299 w 2310483"/>
                    <a:gd name="connsiteY39" fmla="*/ 2329118 h 3424514"/>
                    <a:gd name="connsiteX40" fmla="*/ 1547492 w 2310483"/>
                    <a:gd name="connsiteY40" fmla="*/ 2885741 h 3424514"/>
                    <a:gd name="connsiteX41" fmla="*/ 1738093 w 2310483"/>
                    <a:gd name="connsiteY41" fmla="*/ 3075099 h 3424514"/>
                    <a:gd name="connsiteX42" fmla="*/ 1975808 w 2310483"/>
                    <a:gd name="connsiteY42" fmla="*/ 3078629 h 3424514"/>
                    <a:gd name="connsiteX43" fmla="*/ 2030813 w 2310483"/>
                    <a:gd name="connsiteY43" fmla="*/ 3414987 h 3424514"/>
                    <a:gd name="connsiteX44" fmla="*/ 1605064 w 2310483"/>
                    <a:gd name="connsiteY44" fmla="*/ 3424514 h 3424514"/>
                    <a:gd name="connsiteX45" fmla="*/ 1610350 w 2310483"/>
                    <a:gd name="connsiteY45" fmla="*/ 3088678 h 3424514"/>
                    <a:gd name="connsiteX46" fmla="*/ 1272424 w 2310483"/>
                    <a:gd name="connsiteY46" fmla="*/ 3078629 h 3424514"/>
                    <a:gd name="connsiteX47" fmla="*/ 1288281 w 2310483"/>
                    <a:gd name="connsiteY47" fmla="*/ 2923664 h 3424514"/>
                    <a:gd name="connsiteX48" fmla="*/ 1205802 w 2310483"/>
                    <a:gd name="connsiteY48" fmla="*/ 2907807 h 3424514"/>
                    <a:gd name="connsiteX49" fmla="*/ 1185705 w 2310483"/>
                    <a:gd name="connsiteY49" fmla="*/ 2897759 h 3424514"/>
                    <a:gd name="connsiteX50" fmla="*/ 1073606 w 2310483"/>
                    <a:gd name="connsiteY50" fmla="*/ 3043198 h 3424514"/>
                    <a:gd name="connsiteX51" fmla="*/ 381256 w 2310483"/>
                    <a:gd name="connsiteY51" fmla="*/ 2407480 h 3424514"/>
                    <a:gd name="connsiteX52" fmla="*/ 0 w 2310483"/>
                    <a:gd name="connsiteY52" fmla="*/ 2174278 h 3424514"/>
                    <a:gd name="connsiteX53" fmla="*/ 328924 w 2310483"/>
                    <a:gd name="connsiteY53" fmla="*/ 2175323 h 3424514"/>
                    <a:gd name="connsiteX54" fmla="*/ 344781 w 2310483"/>
                    <a:gd name="connsiteY54" fmla="*/ 2079603 h 3424514"/>
                    <a:gd name="connsiteX55" fmla="*/ 674807 w 2310483"/>
                    <a:gd name="connsiteY55" fmla="*/ 2083842 h 3424514"/>
                    <a:gd name="connsiteX56" fmla="*/ 669521 w 2310483"/>
                    <a:gd name="connsiteY56" fmla="*/ 1742721 h 3424514"/>
                    <a:gd name="connsiteX57" fmla="*/ 741429 w 2310483"/>
                    <a:gd name="connsiteY57" fmla="*/ 1727388 h 3424514"/>
                    <a:gd name="connsiteX58" fmla="*/ 512466 w 2310483"/>
                    <a:gd name="connsiteY58" fmla="*/ 1269926 h 3424514"/>
                    <a:gd name="connsiteX59" fmla="*/ 334210 w 2310483"/>
                    <a:gd name="connsiteY59" fmla="*/ 1038814 h 3424514"/>
                    <a:gd name="connsiteX60" fmla="*/ 123194 w 2310483"/>
                    <a:gd name="connsiteY60" fmla="*/ 557016 h 3424514"/>
                    <a:gd name="connsiteX61" fmla="*/ 63949 w 2310483"/>
                    <a:gd name="connsiteY61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1349467 w 2310483"/>
                    <a:gd name="connsiteY37" fmla="*/ 2073251 h 3424514"/>
                    <a:gd name="connsiteX38" fmla="*/ 1318736 w 2310483"/>
                    <a:gd name="connsiteY38" fmla="*/ 2319550 h 3424514"/>
                    <a:gd name="connsiteX39" fmla="*/ 1546299 w 2310483"/>
                    <a:gd name="connsiteY39" fmla="*/ 2329118 h 3424514"/>
                    <a:gd name="connsiteX40" fmla="*/ 1547492 w 2310483"/>
                    <a:gd name="connsiteY40" fmla="*/ 2885741 h 3424514"/>
                    <a:gd name="connsiteX41" fmla="*/ 1738093 w 2310483"/>
                    <a:gd name="connsiteY41" fmla="*/ 3075099 h 3424514"/>
                    <a:gd name="connsiteX42" fmla="*/ 1975808 w 2310483"/>
                    <a:gd name="connsiteY42" fmla="*/ 3078629 h 3424514"/>
                    <a:gd name="connsiteX43" fmla="*/ 2030813 w 2310483"/>
                    <a:gd name="connsiteY43" fmla="*/ 3414987 h 3424514"/>
                    <a:gd name="connsiteX44" fmla="*/ 1605064 w 2310483"/>
                    <a:gd name="connsiteY44" fmla="*/ 3424514 h 3424514"/>
                    <a:gd name="connsiteX45" fmla="*/ 1610350 w 2310483"/>
                    <a:gd name="connsiteY45" fmla="*/ 3088678 h 3424514"/>
                    <a:gd name="connsiteX46" fmla="*/ 1272424 w 2310483"/>
                    <a:gd name="connsiteY46" fmla="*/ 3078629 h 3424514"/>
                    <a:gd name="connsiteX47" fmla="*/ 1288281 w 2310483"/>
                    <a:gd name="connsiteY47" fmla="*/ 2923664 h 3424514"/>
                    <a:gd name="connsiteX48" fmla="*/ 1205802 w 2310483"/>
                    <a:gd name="connsiteY48" fmla="*/ 2907807 h 3424514"/>
                    <a:gd name="connsiteX49" fmla="*/ 1185705 w 2310483"/>
                    <a:gd name="connsiteY49" fmla="*/ 2897759 h 3424514"/>
                    <a:gd name="connsiteX50" fmla="*/ 1073606 w 2310483"/>
                    <a:gd name="connsiteY50" fmla="*/ 3043198 h 3424514"/>
                    <a:gd name="connsiteX51" fmla="*/ 381256 w 2310483"/>
                    <a:gd name="connsiteY51" fmla="*/ 2407480 h 3424514"/>
                    <a:gd name="connsiteX52" fmla="*/ 0 w 2310483"/>
                    <a:gd name="connsiteY52" fmla="*/ 2174278 h 3424514"/>
                    <a:gd name="connsiteX53" fmla="*/ 328924 w 2310483"/>
                    <a:gd name="connsiteY53" fmla="*/ 2175323 h 3424514"/>
                    <a:gd name="connsiteX54" fmla="*/ 344781 w 2310483"/>
                    <a:gd name="connsiteY54" fmla="*/ 2079603 h 3424514"/>
                    <a:gd name="connsiteX55" fmla="*/ 674807 w 2310483"/>
                    <a:gd name="connsiteY55" fmla="*/ 2083842 h 3424514"/>
                    <a:gd name="connsiteX56" fmla="*/ 669521 w 2310483"/>
                    <a:gd name="connsiteY56" fmla="*/ 1742721 h 3424514"/>
                    <a:gd name="connsiteX57" fmla="*/ 741429 w 2310483"/>
                    <a:gd name="connsiteY57" fmla="*/ 1727388 h 3424514"/>
                    <a:gd name="connsiteX58" fmla="*/ 512466 w 2310483"/>
                    <a:gd name="connsiteY58" fmla="*/ 1269926 h 3424514"/>
                    <a:gd name="connsiteX59" fmla="*/ 334210 w 2310483"/>
                    <a:gd name="connsiteY59" fmla="*/ 1038814 h 3424514"/>
                    <a:gd name="connsiteX60" fmla="*/ 123194 w 2310483"/>
                    <a:gd name="connsiteY60" fmla="*/ 557016 h 3424514"/>
                    <a:gd name="connsiteX61" fmla="*/ 63949 w 2310483"/>
                    <a:gd name="connsiteY61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1349467 w 2310483"/>
                    <a:gd name="connsiteY37" fmla="*/ 2073251 h 3424514"/>
                    <a:gd name="connsiteX38" fmla="*/ 1318736 w 2310483"/>
                    <a:gd name="connsiteY38" fmla="*/ 2319550 h 3424514"/>
                    <a:gd name="connsiteX39" fmla="*/ 1546299 w 2310483"/>
                    <a:gd name="connsiteY39" fmla="*/ 2329118 h 3424514"/>
                    <a:gd name="connsiteX40" fmla="*/ 1547492 w 2310483"/>
                    <a:gd name="connsiteY40" fmla="*/ 2885741 h 3424514"/>
                    <a:gd name="connsiteX41" fmla="*/ 1738093 w 2310483"/>
                    <a:gd name="connsiteY41" fmla="*/ 3075099 h 3424514"/>
                    <a:gd name="connsiteX42" fmla="*/ 1975808 w 2310483"/>
                    <a:gd name="connsiteY42" fmla="*/ 3078629 h 3424514"/>
                    <a:gd name="connsiteX43" fmla="*/ 2030813 w 2310483"/>
                    <a:gd name="connsiteY43" fmla="*/ 3414987 h 3424514"/>
                    <a:gd name="connsiteX44" fmla="*/ 1605064 w 2310483"/>
                    <a:gd name="connsiteY44" fmla="*/ 3424514 h 3424514"/>
                    <a:gd name="connsiteX45" fmla="*/ 1610350 w 2310483"/>
                    <a:gd name="connsiteY45" fmla="*/ 3088678 h 3424514"/>
                    <a:gd name="connsiteX46" fmla="*/ 1272424 w 2310483"/>
                    <a:gd name="connsiteY46" fmla="*/ 3078629 h 3424514"/>
                    <a:gd name="connsiteX47" fmla="*/ 1288281 w 2310483"/>
                    <a:gd name="connsiteY47" fmla="*/ 2923664 h 3424514"/>
                    <a:gd name="connsiteX48" fmla="*/ 1205802 w 2310483"/>
                    <a:gd name="connsiteY48" fmla="*/ 2907807 h 3424514"/>
                    <a:gd name="connsiteX49" fmla="*/ 1185705 w 2310483"/>
                    <a:gd name="connsiteY49" fmla="*/ 2897759 h 3424514"/>
                    <a:gd name="connsiteX50" fmla="*/ 1073606 w 2310483"/>
                    <a:gd name="connsiteY50" fmla="*/ 3043198 h 3424514"/>
                    <a:gd name="connsiteX51" fmla="*/ 381256 w 2310483"/>
                    <a:gd name="connsiteY51" fmla="*/ 2407480 h 3424514"/>
                    <a:gd name="connsiteX52" fmla="*/ 0 w 2310483"/>
                    <a:gd name="connsiteY52" fmla="*/ 2174278 h 3424514"/>
                    <a:gd name="connsiteX53" fmla="*/ 328924 w 2310483"/>
                    <a:gd name="connsiteY53" fmla="*/ 2175323 h 3424514"/>
                    <a:gd name="connsiteX54" fmla="*/ 344781 w 2310483"/>
                    <a:gd name="connsiteY54" fmla="*/ 2079603 h 3424514"/>
                    <a:gd name="connsiteX55" fmla="*/ 674807 w 2310483"/>
                    <a:gd name="connsiteY55" fmla="*/ 2083842 h 3424514"/>
                    <a:gd name="connsiteX56" fmla="*/ 669521 w 2310483"/>
                    <a:gd name="connsiteY56" fmla="*/ 1742721 h 3424514"/>
                    <a:gd name="connsiteX57" fmla="*/ 741429 w 2310483"/>
                    <a:gd name="connsiteY57" fmla="*/ 1727388 h 3424514"/>
                    <a:gd name="connsiteX58" fmla="*/ 512466 w 2310483"/>
                    <a:gd name="connsiteY58" fmla="*/ 1269926 h 3424514"/>
                    <a:gd name="connsiteX59" fmla="*/ 334210 w 2310483"/>
                    <a:gd name="connsiteY59" fmla="*/ 1038814 h 3424514"/>
                    <a:gd name="connsiteX60" fmla="*/ 123194 w 2310483"/>
                    <a:gd name="connsiteY60" fmla="*/ 557016 h 3424514"/>
                    <a:gd name="connsiteX61" fmla="*/ 63949 w 2310483"/>
                    <a:gd name="connsiteY61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1349467 w 2310483"/>
                    <a:gd name="connsiteY37" fmla="*/ 2073251 h 3424514"/>
                    <a:gd name="connsiteX38" fmla="*/ 1336389 w 2310483"/>
                    <a:gd name="connsiteY38" fmla="*/ 2323080 h 3424514"/>
                    <a:gd name="connsiteX39" fmla="*/ 1546299 w 2310483"/>
                    <a:gd name="connsiteY39" fmla="*/ 2329118 h 3424514"/>
                    <a:gd name="connsiteX40" fmla="*/ 1547492 w 2310483"/>
                    <a:gd name="connsiteY40" fmla="*/ 2885741 h 3424514"/>
                    <a:gd name="connsiteX41" fmla="*/ 1738093 w 2310483"/>
                    <a:gd name="connsiteY41" fmla="*/ 3075099 h 3424514"/>
                    <a:gd name="connsiteX42" fmla="*/ 1975808 w 2310483"/>
                    <a:gd name="connsiteY42" fmla="*/ 3078629 h 3424514"/>
                    <a:gd name="connsiteX43" fmla="*/ 2030813 w 2310483"/>
                    <a:gd name="connsiteY43" fmla="*/ 3414987 h 3424514"/>
                    <a:gd name="connsiteX44" fmla="*/ 1605064 w 2310483"/>
                    <a:gd name="connsiteY44" fmla="*/ 3424514 h 3424514"/>
                    <a:gd name="connsiteX45" fmla="*/ 1610350 w 2310483"/>
                    <a:gd name="connsiteY45" fmla="*/ 3088678 h 3424514"/>
                    <a:gd name="connsiteX46" fmla="*/ 1272424 w 2310483"/>
                    <a:gd name="connsiteY46" fmla="*/ 3078629 h 3424514"/>
                    <a:gd name="connsiteX47" fmla="*/ 1288281 w 2310483"/>
                    <a:gd name="connsiteY47" fmla="*/ 2923664 h 3424514"/>
                    <a:gd name="connsiteX48" fmla="*/ 1205802 w 2310483"/>
                    <a:gd name="connsiteY48" fmla="*/ 2907807 h 3424514"/>
                    <a:gd name="connsiteX49" fmla="*/ 1185705 w 2310483"/>
                    <a:gd name="connsiteY49" fmla="*/ 2897759 h 3424514"/>
                    <a:gd name="connsiteX50" fmla="*/ 1073606 w 2310483"/>
                    <a:gd name="connsiteY50" fmla="*/ 3043198 h 3424514"/>
                    <a:gd name="connsiteX51" fmla="*/ 381256 w 2310483"/>
                    <a:gd name="connsiteY51" fmla="*/ 2407480 h 3424514"/>
                    <a:gd name="connsiteX52" fmla="*/ 0 w 2310483"/>
                    <a:gd name="connsiteY52" fmla="*/ 2174278 h 3424514"/>
                    <a:gd name="connsiteX53" fmla="*/ 328924 w 2310483"/>
                    <a:gd name="connsiteY53" fmla="*/ 2175323 h 3424514"/>
                    <a:gd name="connsiteX54" fmla="*/ 344781 w 2310483"/>
                    <a:gd name="connsiteY54" fmla="*/ 2079603 h 3424514"/>
                    <a:gd name="connsiteX55" fmla="*/ 674807 w 2310483"/>
                    <a:gd name="connsiteY55" fmla="*/ 2083842 h 3424514"/>
                    <a:gd name="connsiteX56" fmla="*/ 669521 w 2310483"/>
                    <a:gd name="connsiteY56" fmla="*/ 1742721 h 3424514"/>
                    <a:gd name="connsiteX57" fmla="*/ 741429 w 2310483"/>
                    <a:gd name="connsiteY57" fmla="*/ 1727388 h 3424514"/>
                    <a:gd name="connsiteX58" fmla="*/ 512466 w 2310483"/>
                    <a:gd name="connsiteY58" fmla="*/ 1269926 h 3424514"/>
                    <a:gd name="connsiteX59" fmla="*/ 334210 w 2310483"/>
                    <a:gd name="connsiteY59" fmla="*/ 1038814 h 3424514"/>
                    <a:gd name="connsiteX60" fmla="*/ 123194 w 2310483"/>
                    <a:gd name="connsiteY60" fmla="*/ 557016 h 3424514"/>
                    <a:gd name="connsiteX61" fmla="*/ 63949 w 2310483"/>
                    <a:gd name="connsiteY61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1349467 w 2310483"/>
                    <a:gd name="connsiteY37" fmla="*/ 2073251 h 3424514"/>
                    <a:gd name="connsiteX38" fmla="*/ 1336389 w 2310483"/>
                    <a:gd name="connsiteY38" fmla="*/ 2323080 h 3424514"/>
                    <a:gd name="connsiteX39" fmla="*/ 1546299 w 2310483"/>
                    <a:gd name="connsiteY39" fmla="*/ 2329118 h 3424514"/>
                    <a:gd name="connsiteX40" fmla="*/ 1547492 w 2310483"/>
                    <a:gd name="connsiteY40" fmla="*/ 2885741 h 3424514"/>
                    <a:gd name="connsiteX41" fmla="*/ 1738093 w 2310483"/>
                    <a:gd name="connsiteY41" fmla="*/ 3075099 h 3424514"/>
                    <a:gd name="connsiteX42" fmla="*/ 1975808 w 2310483"/>
                    <a:gd name="connsiteY42" fmla="*/ 3078629 h 3424514"/>
                    <a:gd name="connsiteX43" fmla="*/ 2030813 w 2310483"/>
                    <a:gd name="connsiteY43" fmla="*/ 3414987 h 3424514"/>
                    <a:gd name="connsiteX44" fmla="*/ 1605064 w 2310483"/>
                    <a:gd name="connsiteY44" fmla="*/ 3424514 h 3424514"/>
                    <a:gd name="connsiteX45" fmla="*/ 1610350 w 2310483"/>
                    <a:gd name="connsiteY45" fmla="*/ 3088678 h 3424514"/>
                    <a:gd name="connsiteX46" fmla="*/ 1272424 w 2310483"/>
                    <a:gd name="connsiteY46" fmla="*/ 3078629 h 3424514"/>
                    <a:gd name="connsiteX47" fmla="*/ 1288281 w 2310483"/>
                    <a:gd name="connsiteY47" fmla="*/ 2923664 h 3424514"/>
                    <a:gd name="connsiteX48" fmla="*/ 1205802 w 2310483"/>
                    <a:gd name="connsiteY48" fmla="*/ 2907807 h 3424514"/>
                    <a:gd name="connsiteX49" fmla="*/ 1185705 w 2310483"/>
                    <a:gd name="connsiteY49" fmla="*/ 2897759 h 3424514"/>
                    <a:gd name="connsiteX50" fmla="*/ 1073606 w 2310483"/>
                    <a:gd name="connsiteY50" fmla="*/ 3043198 h 3424514"/>
                    <a:gd name="connsiteX51" fmla="*/ 381256 w 2310483"/>
                    <a:gd name="connsiteY51" fmla="*/ 2407480 h 3424514"/>
                    <a:gd name="connsiteX52" fmla="*/ 0 w 2310483"/>
                    <a:gd name="connsiteY52" fmla="*/ 2174278 h 3424514"/>
                    <a:gd name="connsiteX53" fmla="*/ 328924 w 2310483"/>
                    <a:gd name="connsiteY53" fmla="*/ 2175323 h 3424514"/>
                    <a:gd name="connsiteX54" fmla="*/ 344781 w 2310483"/>
                    <a:gd name="connsiteY54" fmla="*/ 2079603 h 3424514"/>
                    <a:gd name="connsiteX55" fmla="*/ 674807 w 2310483"/>
                    <a:gd name="connsiteY55" fmla="*/ 2083842 h 3424514"/>
                    <a:gd name="connsiteX56" fmla="*/ 669521 w 2310483"/>
                    <a:gd name="connsiteY56" fmla="*/ 1742721 h 3424514"/>
                    <a:gd name="connsiteX57" fmla="*/ 741429 w 2310483"/>
                    <a:gd name="connsiteY57" fmla="*/ 1727388 h 3424514"/>
                    <a:gd name="connsiteX58" fmla="*/ 512466 w 2310483"/>
                    <a:gd name="connsiteY58" fmla="*/ 1269926 h 3424514"/>
                    <a:gd name="connsiteX59" fmla="*/ 334210 w 2310483"/>
                    <a:gd name="connsiteY59" fmla="*/ 1038814 h 3424514"/>
                    <a:gd name="connsiteX60" fmla="*/ 123194 w 2310483"/>
                    <a:gd name="connsiteY60" fmla="*/ 557016 h 3424514"/>
                    <a:gd name="connsiteX61" fmla="*/ 63949 w 2310483"/>
                    <a:gd name="connsiteY61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1349467 w 2310483"/>
                    <a:gd name="connsiteY37" fmla="*/ 2073251 h 3424514"/>
                    <a:gd name="connsiteX38" fmla="*/ 1336389 w 2310483"/>
                    <a:gd name="connsiteY38" fmla="*/ 2323080 h 3424514"/>
                    <a:gd name="connsiteX39" fmla="*/ 1546299 w 2310483"/>
                    <a:gd name="connsiteY39" fmla="*/ 2329118 h 3424514"/>
                    <a:gd name="connsiteX40" fmla="*/ 1547492 w 2310483"/>
                    <a:gd name="connsiteY40" fmla="*/ 2885741 h 3424514"/>
                    <a:gd name="connsiteX41" fmla="*/ 1738093 w 2310483"/>
                    <a:gd name="connsiteY41" fmla="*/ 3075099 h 3424514"/>
                    <a:gd name="connsiteX42" fmla="*/ 1975808 w 2310483"/>
                    <a:gd name="connsiteY42" fmla="*/ 3078629 h 3424514"/>
                    <a:gd name="connsiteX43" fmla="*/ 2030813 w 2310483"/>
                    <a:gd name="connsiteY43" fmla="*/ 3414987 h 3424514"/>
                    <a:gd name="connsiteX44" fmla="*/ 1605064 w 2310483"/>
                    <a:gd name="connsiteY44" fmla="*/ 3424514 h 3424514"/>
                    <a:gd name="connsiteX45" fmla="*/ 1610350 w 2310483"/>
                    <a:gd name="connsiteY45" fmla="*/ 3088678 h 3424514"/>
                    <a:gd name="connsiteX46" fmla="*/ 1272424 w 2310483"/>
                    <a:gd name="connsiteY46" fmla="*/ 3078629 h 3424514"/>
                    <a:gd name="connsiteX47" fmla="*/ 1288281 w 2310483"/>
                    <a:gd name="connsiteY47" fmla="*/ 2923664 h 3424514"/>
                    <a:gd name="connsiteX48" fmla="*/ 1205802 w 2310483"/>
                    <a:gd name="connsiteY48" fmla="*/ 2907807 h 3424514"/>
                    <a:gd name="connsiteX49" fmla="*/ 1185705 w 2310483"/>
                    <a:gd name="connsiteY49" fmla="*/ 2897759 h 3424514"/>
                    <a:gd name="connsiteX50" fmla="*/ 1073606 w 2310483"/>
                    <a:gd name="connsiteY50" fmla="*/ 3043198 h 3424514"/>
                    <a:gd name="connsiteX51" fmla="*/ 381256 w 2310483"/>
                    <a:gd name="connsiteY51" fmla="*/ 2407480 h 3424514"/>
                    <a:gd name="connsiteX52" fmla="*/ 0 w 2310483"/>
                    <a:gd name="connsiteY52" fmla="*/ 2174278 h 3424514"/>
                    <a:gd name="connsiteX53" fmla="*/ 328924 w 2310483"/>
                    <a:gd name="connsiteY53" fmla="*/ 2175323 h 3424514"/>
                    <a:gd name="connsiteX54" fmla="*/ 344781 w 2310483"/>
                    <a:gd name="connsiteY54" fmla="*/ 2079603 h 3424514"/>
                    <a:gd name="connsiteX55" fmla="*/ 674807 w 2310483"/>
                    <a:gd name="connsiteY55" fmla="*/ 2083842 h 3424514"/>
                    <a:gd name="connsiteX56" fmla="*/ 669521 w 2310483"/>
                    <a:gd name="connsiteY56" fmla="*/ 1742721 h 3424514"/>
                    <a:gd name="connsiteX57" fmla="*/ 741429 w 2310483"/>
                    <a:gd name="connsiteY57" fmla="*/ 1727388 h 3424514"/>
                    <a:gd name="connsiteX58" fmla="*/ 512466 w 2310483"/>
                    <a:gd name="connsiteY58" fmla="*/ 1269926 h 3424514"/>
                    <a:gd name="connsiteX59" fmla="*/ 334210 w 2310483"/>
                    <a:gd name="connsiteY59" fmla="*/ 1038814 h 3424514"/>
                    <a:gd name="connsiteX60" fmla="*/ 123194 w 2310483"/>
                    <a:gd name="connsiteY60" fmla="*/ 557016 h 3424514"/>
                    <a:gd name="connsiteX61" fmla="*/ 63949 w 2310483"/>
                    <a:gd name="connsiteY61" fmla="*/ 380909 h 3424514"/>
                    <a:gd name="connsiteX0" fmla="*/ 63949 w 2310483"/>
                    <a:gd name="connsiteY0" fmla="*/ 380909 h 3424514"/>
                    <a:gd name="connsiteX1" fmla="*/ 974690 w 2310483"/>
                    <a:gd name="connsiteY1" fmla="*/ 365574 h 3424514"/>
                    <a:gd name="connsiteX2" fmla="*/ 984738 w 2310483"/>
                    <a:gd name="connsiteY2" fmla="*/ 45072 h 3424514"/>
                    <a:gd name="connsiteX3" fmla="*/ 1247564 w 2310483"/>
                    <a:gd name="connsiteY3" fmla="*/ 55643 h 3424514"/>
                    <a:gd name="connsiteX4" fmla="*/ 1236992 w 2310483"/>
                    <a:gd name="connsiteY4" fmla="*/ 125459 h 3424514"/>
                    <a:gd name="connsiteX5" fmla="*/ 1145512 w 2310483"/>
                    <a:gd name="connsiteY5" fmla="*/ 114366 h 3424514"/>
                    <a:gd name="connsiteX6" fmla="*/ 1151321 w 2310483"/>
                    <a:gd name="connsiteY6" fmla="*/ 220134 h 3424514"/>
                    <a:gd name="connsiteX7" fmla="*/ 1327428 w 2310483"/>
                    <a:gd name="connsiteY7" fmla="*/ 225421 h 3424514"/>
                    <a:gd name="connsiteX8" fmla="*/ 1322143 w 2310483"/>
                    <a:gd name="connsiteY8" fmla="*/ 381954 h 3424514"/>
                    <a:gd name="connsiteX9" fmla="*/ 985784 w 2310483"/>
                    <a:gd name="connsiteY9" fmla="*/ 396242 h 3424514"/>
                    <a:gd name="connsiteX10" fmla="*/ 1001641 w 2310483"/>
                    <a:gd name="connsiteY10" fmla="*/ 1226537 h 3424514"/>
                    <a:gd name="connsiteX11" fmla="*/ 1010856 w 2310483"/>
                    <a:gd name="connsiteY11" fmla="*/ 1236997 h 3424514"/>
                    <a:gd name="connsiteX12" fmla="*/ 1100389 w 2310483"/>
                    <a:gd name="connsiteY12" fmla="*/ 1235018 h 3424514"/>
                    <a:gd name="connsiteX13" fmla="*/ 1097362 w 2310483"/>
                    <a:gd name="connsiteY13" fmla="*/ 1396314 h 3424514"/>
                    <a:gd name="connsiteX14" fmla="*/ 990547 w 2310483"/>
                    <a:gd name="connsiteY14" fmla="*/ 1390506 h 3424514"/>
                    <a:gd name="connsiteX15" fmla="*/ 1004835 w 2310483"/>
                    <a:gd name="connsiteY15" fmla="*/ 2073794 h 3424514"/>
                    <a:gd name="connsiteX16" fmla="*/ 1818752 w 2310483"/>
                    <a:gd name="connsiteY16" fmla="*/ 2073794 h 3424514"/>
                    <a:gd name="connsiteX17" fmla="*/ 1500863 w 2310483"/>
                    <a:gd name="connsiteY17" fmla="*/ 89332 h 3424514"/>
                    <a:gd name="connsiteX18" fmla="*/ 1637301 w 2310483"/>
                    <a:gd name="connsiteY18" fmla="*/ 0 h 3424514"/>
                    <a:gd name="connsiteX19" fmla="*/ 1775306 w 2310483"/>
                    <a:gd name="connsiteY19" fmla="*/ 25382 h 3424514"/>
                    <a:gd name="connsiteX20" fmla="*/ 2121014 w 2310483"/>
                    <a:gd name="connsiteY20" fmla="*/ 142710 h 3424514"/>
                    <a:gd name="connsiteX21" fmla="*/ 2276503 w 2310483"/>
                    <a:gd name="connsiteY21" fmla="*/ 483019 h 3424514"/>
                    <a:gd name="connsiteX22" fmla="*/ 1994462 w 2310483"/>
                    <a:gd name="connsiteY22" fmla="*/ 477736 h 3424514"/>
                    <a:gd name="connsiteX23" fmla="*/ 1867052 w 2310483"/>
                    <a:gd name="connsiteY23" fmla="*/ 551041 h 3424514"/>
                    <a:gd name="connsiteX24" fmla="*/ 1826900 w 2310483"/>
                    <a:gd name="connsiteY24" fmla="*/ 912259 h 3424514"/>
                    <a:gd name="connsiteX25" fmla="*/ 2188182 w 2310483"/>
                    <a:gd name="connsiteY25" fmla="*/ 960181 h 3424514"/>
                    <a:gd name="connsiteX26" fmla="*/ 2191586 w 2310483"/>
                    <a:gd name="connsiteY26" fmla="*/ 1114438 h 3424514"/>
                    <a:gd name="connsiteX27" fmla="*/ 2291024 w 2310483"/>
                    <a:gd name="connsiteY27" fmla="*/ 1300071 h 3424514"/>
                    <a:gd name="connsiteX28" fmla="*/ 2201634 w 2310483"/>
                    <a:gd name="connsiteY28" fmla="*/ 1380458 h 3424514"/>
                    <a:gd name="connsiteX29" fmla="*/ 2292069 w 2310483"/>
                    <a:gd name="connsiteY29" fmla="*/ 1591473 h 3424514"/>
                    <a:gd name="connsiteX30" fmla="*/ 2279465 w 2310483"/>
                    <a:gd name="connsiteY30" fmla="*/ 1577185 h 3424514"/>
                    <a:gd name="connsiteX31" fmla="*/ 2262099 w 2310483"/>
                    <a:gd name="connsiteY31" fmla="*/ 1603729 h 3424514"/>
                    <a:gd name="connsiteX32" fmla="*/ 2142565 w 2310483"/>
                    <a:gd name="connsiteY32" fmla="*/ 1637069 h 3424514"/>
                    <a:gd name="connsiteX33" fmla="*/ 2268313 w 2310483"/>
                    <a:gd name="connsiteY33" fmla="*/ 1648337 h 3424514"/>
                    <a:gd name="connsiteX34" fmla="*/ 2039349 w 2310483"/>
                    <a:gd name="connsiteY34" fmla="*/ 1648335 h 3424514"/>
                    <a:gd name="connsiteX35" fmla="*/ 2251354 w 2310483"/>
                    <a:gd name="connsiteY35" fmla="*/ 2577257 h 3424514"/>
                    <a:gd name="connsiteX36" fmla="*/ 2187346 w 2310483"/>
                    <a:gd name="connsiteY36" fmla="*/ 2582543 h 3424514"/>
                    <a:gd name="connsiteX37" fmla="*/ 1349467 w 2310483"/>
                    <a:gd name="connsiteY37" fmla="*/ 2073251 h 3424514"/>
                    <a:gd name="connsiteX38" fmla="*/ 1336389 w 2310483"/>
                    <a:gd name="connsiteY38" fmla="*/ 2323080 h 3424514"/>
                    <a:gd name="connsiteX39" fmla="*/ 1546299 w 2310483"/>
                    <a:gd name="connsiteY39" fmla="*/ 2329118 h 3424514"/>
                    <a:gd name="connsiteX40" fmla="*/ 1547492 w 2310483"/>
                    <a:gd name="connsiteY40" fmla="*/ 2885741 h 3424514"/>
                    <a:gd name="connsiteX41" fmla="*/ 1738093 w 2310483"/>
                    <a:gd name="connsiteY41" fmla="*/ 3075099 h 3424514"/>
                    <a:gd name="connsiteX42" fmla="*/ 1975808 w 2310483"/>
                    <a:gd name="connsiteY42" fmla="*/ 3078629 h 3424514"/>
                    <a:gd name="connsiteX43" fmla="*/ 2030813 w 2310483"/>
                    <a:gd name="connsiteY43" fmla="*/ 3414987 h 3424514"/>
                    <a:gd name="connsiteX44" fmla="*/ 1605064 w 2310483"/>
                    <a:gd name="connsiteY44" fmla="*/ 3424514 h 3424514"/>
                    <a:gd name="connsiteX45" fmla="*/ 1610350 w 2310483"/>
                    <a:gd name="connsiteY45" fmla="*/ 3088678 h 3424514"/>
                    <a:gd name="connsiteX46" fmla="*/ 1272424 w 2310483"/>
                    <a:gd name="connsiteY46" fmla="*/ 3078629 h 3424514"/>
                    <a:gd name="connsiteX47" fmla="*/ 1288281 w 2310483"/>
                    <a:gd name="connsiteY47" fmla="*/ 2923664 h 3424514"/>
                    <a:gd name="connsiteX48" fmla="*/ 1205802 w 2310483"/>
                    <a:gd name="connsiteY48" fmla="*/ 2907807 h 3424514"/>
                    <a:gd name="connsiteX49" fmla="*/ 1185705 w 2310483"/>
                    <a:gd name="connsiteY49" fmla="*/ 2897759 h 3424514"/>
                    <a:gd name="connsiteX50" fmla="*/ 1073606 w 2310483"/>
                    <a:gd name="connsiteY50" fmla="*/ 3043198 h 3424514"/>
                    <a:gd name="connsiteX51" fmla="*/ 381256 w 2310483"/>
                    <a:gd name="connsiteY51" fmla="*/ 2407480 h 3424514"/>
                    <a:gd name="connsiteX52" fmla="*/ 0 w 2310483"/>
                    <a:gd name="connsiteY52" fmla="*/ 2174278 h 3424514"/>
                    <a:gd name="connsiteX53" fmla="*/ 328924 w 2310483"/>
                    <a:gd name="connsiteY53" fmla="*/ 2175323 h 3424514"/>
                    <a:gd name="connsiteX54" fmla="*/ 344781 w 2310483"/>
                    <a:gd name="connsiteY54" fmla="*/ 2079603 h 3424514"/>
                    <a:gd name="connsiteX55" fmla="*/ 674807 w 2310483"/>
                    <a:gd name="connsiteY55" fmla="*/ 2083842 h 3424514"/>
                    <a:gd name="connsiteX56" fmla="*/ 669521 w 2310483"/>
                    <a:gd name="connsiteY56" fmla="*/ 1742721 h 3424514"/>
                    <a:gd name="connsiteX57" fmla="*/ 741429 w 2310483"/>
                    <a:gd name="connsiteY57" fmla="*/ 1727388 h 3424514"/>
                    <a:gd name="connsiteX58" fmla="*/ 512466 w 2310483"/>
                    <a:gd name="connsiteY58" fmla="*/ 1269926 h 3424514"/>
                    <a:gd name="connsiteX59" fmla="*/ 334210 w 2310483"/>
                    <a:gd name="connsiteY59" fmla="*/ 1038814 h 3424514"/>
                    <a:gd name="connsiteX60" fmla="*/ 123194 w 2310483"/>
                    <a:gd name="connsiteY60" fmla="*/ 557016 h 3424514"/>
                    <a:gd name="connsiteX61" fmla="*/ 63949 w 2310483"/>
                    <a:gd name="connsiteY61" fmla="*/ 380909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42565 w 2310483"/>
                    <a:gd name="connsiteY56" fmla="*/ 1637069 h 3424514"/>
                    <a:gd name="connsiteX57" fmla="*/ 2268313 w 2310483"/>
                    <a:gd name="connsiteY57" fmla="*/ 1648337 h 3424514"/>
                    <a:gd name="connsiteX58" fmla="*/ 2039349 w 2310483"/>
                    <a:gd name="connsiteY58" fmla="*/ 1648335 h 3424514"/>
                    <a:gd name="connsiteX59" fmla="*/ 2251354 w 2310483"/>
                    <a:gd name="connsiteY59" fmla="*/ 2577257 h 3424514"/>
                    <a:gd name="connsiteX60" fmla="*/ 2278786 w 2310483"/>
                    <a:gd name="connsiteY60" fmla="*/ 2673983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42565 w 2310483"/>
                    <a:gd name="connsiteY56" fmla="*/ 1637069 h 3424514"/>
                    <a:gd name="connsiteX57" fmla="*/ 2268313 w 2310483"/>
                    <a:gd name="connsiteY57" fmla="*/ 1648337 h 3424514"/>
                    <a:gd name="connsiteX58" fmla="*/ 2039349 w 2310483"/>
                    <a:gd name="connsiteY58" fmla="*/ 1648335 h 3424514"/>
                    <a:gd name="connsiteX59" fmla="*/ 2251354 w 2310483"/>
                    <a:gd name="connsiteY59" fmla="*/ 2577257 h 3424514"/>
                    <a:gd name="connsiteX60" fmla="*/ 1961040 w 2310483"/>
                    <a:gd name="connsiteY60" fmla="*/ 2031432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42565 w 2310483"/>
                    <a:gd name="connsiteY56" fmla="*/ 1637069 h 3424514"/>
                    <a:gd name="connsiteX57" fmla="*/ 2268313 w 2310483"/>
                    <a:gd name="connsiteY57" fmla="*/ 1648337 h 3424514"/>
                    <a:gd name="connsiteX58" fmla="*/ 2039349 w 2310483"/>
                    <a:gd name="connsiteY58" fmla="*/ 1648335 h 3424514"/>
                    <a:gd name="connsiteX59" fmla="*/ 1923017 w 2310483"/>
                    <a:gd name="connsiteY59" fmla="*/ 1698162 h 3424514"/>
                    <a:gd name="connsiteX60" fmla="*/ 1961040 w 2310483"/>
                    <a:gd name="connsiteY60" fmla="*/ 2031432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42565 w 2310483"/>
                    <a:gd name="connsiteY56" fmla="*/ 1637069 h 3424514"/>
                    <a:gd name="connsiteX57" fmla="*/ 2268313 w 2310483"/>
                    <a:gd name="connsiteY57" fmla="*/ 1648337 h 3424514"/>
                    <a:gd name="connsiteX58" fmla="*/ 2039349 w 2310483"/>
                    <a:gd name="connsiteY58" fmla="*/ 1648335 h 3424514"/>
                    <a:gd name="connsiteX59" fmla="*/ 1923017 w 2310483"/>
                    <a:gd name="connsiteY59" fmla="*/ 1698162 h 3424514"/>
                    <a:gd name="connsiteX60" fmla="*/ 1784515 w 2310483"/>
                    <a:gd name="connsiteY60" fmla="*/ 1646607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42565 w 2310483"/>
                    <a:gd name="connsiteY56" fmla="*/ 1637069 h 3424514"/>
                    <a:gd name="connsiteX57" fmla="*/ 2268313 w 2310483"/>
                    <a:gd name="connsiteY57" fmla="*/ 1648337 h 3424514"/>
                    <a:gd name="connsiteX58" fmla="*/ 2039349 w 2310483"/>
                    <a:gd name="connsiteY58" fmla="*/ 1648335 h 3424514"/>
                    <a:gd name="connsiteX59" fmla="*/ 1923017 w 2310483"/>
                    <a:gd name="connsiteY59" fmla="*/ 1698162 h 3424514"/>
                    <a:gd name="connsiteX60" fmla="*/ 1816289 w 2310483"/>
                    <a:gd name="connsiteY60" fmla="*/ 2080859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42565 w 2310483"/>
                    <a:gd name="connsiteY56" fmla="*/ 1637069 h 3424514"/>
                    <a:gd name="connsiteX57" fmla="*/ 2268313 w 2310483"/>
                    <a:gd name="connsiteY57" fmla="*/ 1648337 h 3424514"/>
                    <a:gd name="connsiteX58" fmla="*/ 2039349 w 2310483"/>
                    <a:gd name="connsiteY58" fmla="*/ 1648335 h 3424514"/>
                    <a:gd name="connsiteX59" fmla="*/ 1767675 w 2310483"/>
                    <a:gd name="connsiteY59" fmla="*/ 1666388 h 3424514"/>
                    <a:gd name="connsiteX60" fmla="*/ 1816289 w 2310483"/>
                    <a:gd name="connsiteY60" fmla="*/ 2080859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42565 w 2310483"/>
                    <a:gd name="connsiteY56" fmla="*/ 1637069 h 3424514"/>
                    <a:gd name="connsiteX57" fmla="*/ 2268313 w 2310483"/>
                    <a:gd name="connsiteY57" fmla="*/ 1648337 h 3424514"/>
                    <a:gd name="connsiteX58" fmla="*/ 2039349 w 2310483"/>
                    <a:gd name="connsiteY58" fmla="*/ 1648335 h 3424514"/>
                    <a:gd name="connsiteX59" fmla="*/ 1774736 w 2310483"/>
                    <a:gd name="connsiteY59" fmla="*/ 1691101 h 3424514"/>
                    <a:gd name="connsiteX60" fmla="*/ 1816289 w 2310483"/>
                    <a:gd name="connsiteY60" fmla="*/ 2080859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42565 w 2310483"/>
                    <a:gd name="connsiteY56" fmla="*/ 1637069 h 3424514"/>
                    <a:gd name="connsiteX57" fmla="*/ 2268313 w 2310483"/>
                    <a:gd name="connsiteY57" fmla="*/ 1648337 h 3424514"/>
                    <a:gd name="connsiteX58" fmla="*/ 2014636 w 2310483"/>
                    <a:gd name="connsiteY58" fmla="*/ 1694231 h 3424514"/>
                    <a:gd name="connsiteX59" fmla="*/ 1774736 w 2310483"/>
                    <a:gd name="connsiteY59" fmla="*/ 1691101 h 3424514"/>
                    <a:gd name="connsiteX60" fmla="*/ 1816289 w 2310483"/>
                    <a:gd name="connsiteY60" fmla="*/ 2080859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42565 w 2310483"/>
                    <a:gd name="connsiteY56" fmla="*/ 1637069 h 3424514"/>
                    <a:gd name="connsiteX57" fmla="*/ 2268313 w 2310483"/>
                    <a:gd name="connsiteY57" fmla="*/ 1648337 h 3424514"/>
                    <a:gd name="connsiteX58" fmla="*/ 2014636 w 2310483"/>
                    <a:gd name="connsiteY58" fmla="*/ 1694231 h 3424514"/>
                    <a:gd name="connsiteX59" fmla="*/ 1774736 w 2310483"/>
                    <a:gd name="connsiteY59" fmla="*/ 1691101 h 3424514"/>
                    <a:gd name="connsiteX60" fmla="*/ 1816289 w 2310483"/>
                    <a:gd name="connsiteY60" fmla="*/ 2080859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42565 w 2310483"/>
                    <a:gd name="connsiteY56" fmla="*/ 1637069 h 3424514"/>
                    <a:gd name="connsiteX57" fmla="*/ 2268313 w 2310483"/>
                    <a:gd name="connsiteY57" fmla="*/ 1648337 h 3424514"/>
                    <a:gd name="connsiteX58" fmla="*/ 2025227 w 2310483"/>
                    <a:gd name="connsiteY58" fmla="*/ 1729536 h 3424514"/>
                    <a:gd name="connsiteX59" fmla="*/ 1774736 w 2310483"/>
                    <a:gd name="connsiteY59" fmla="*/ 1691101 h 3424514"/>
                    <a:gd name="connsiteX60" fmla="*/ 1816289 w 2310483"/>
                    <a:gd name="connsiteY60" fmla="*/ 2080859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42565 w 2310483"/>
                    <a:gd name="connsiteY56" fmla="*/ 1637069 h 3424514"/>
                    <a:gd name="connsiteX57" fmla="*/ 2268313 w 2310483"/>
                    <a:gd name="connsiteY57" fmla="*/ 1648337 h 3424514"/>
                    <a:gd name="connsiteX58" fmla="*/ 2025227 w 2310483"/>
                    <a:gd name="connsiteY58" fmla="*/ 1729536 h 3424514"/>
                    <a:gd name="connsiteX59" fmla="*/ 1788858 w 2310483"/>
                    <a:gd name="connsiteY59" fmla="*/ 1733467 h 3424514"/>
                    <a:gd name="connsiteX60" fmla="*/ 1816289 w 2310483"/>
                    <a:gd name="connsiteY60" fmla="*/ 2080859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015467 w 2310483"/>
                    <a:gd name="connsiteY56" fmla="*/ 1453483 h 3424514"/>
                    <a:gd name="connsiteX57" fmla="*/ 2268313 w 2310483"/>
                    <a:gd name="connsiteY57" fmla="*/ 1648337 h 3424514"/>
                    <a:gd name="connsiteX58" fmla="*/ 2025227 w 2310483"/>
                    <a:gd name="connsiteY58" fmla="*/ 1729536 h 3424514"/>
                    <a:gd name="connsiteX59" fmla="*/ 1788858 w 2310483"/>
                    <a:gd name="connsiteY59" fmla="*/ 1733467 h 3424514"/>
                    <a:gd name="connsiteX60" fmla="*/ 1816289 w 2310483"/>
                    <a:gd name="connsiteY60" fmla="*/ 2080859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015467 w 2310483"/>
                    <a:gd name="connsiteY56" fmla="*/ 1453483 h 3424514"/>
                    <a:gd name="connsiteX57" fmla="*/ 1978812 w 2310483"/>
                    <a:gd name="connsiteY57" fmla="*/ 1648337 h 3424514"/>
                    <a:gd name="connsiteX58" fmla="*/ 2025227 w 2310483"/>
                    <a:gd name="connsiteY58" fmla="*/ 1729536 h 3424514"/>
                    <a:gd name="connsiteX59" fmla="*/ 1788858 w 2310483"/>
                    <a:gd name="connsiteY59" fmla="*/ 1733467 h 3424514"/>
                    <a:gd name="connsiteX60" fmla="*/ 1816289 w 2310483"/>
                    <a:gd name="connsiteY60" fmla="*/ 2080859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015467 w 2310483"/>
                    <a:gd name="connsiteY56" fmla="*/ 1453483 h 3424514"/>
                    <a:gd name="connsiteX57" fmla="*/ 1978812 w 2310483"/>
                    <a:gd name="connsiteY57" fmla="*/ 1648337 h 3424514"/>
                    <a:gd name="connsiteX58" fmla="*/ 2025227 w 2310483"/>
                    <a:gd name="connsiteY58" fmla="*/ 1729536 h 3424514"/>
                    <a:gd name="connsiteX59" fmla="*/ 1757083 w 2310483"/>
                    <a:gd name="connsiteY59" fmla="*/ 1525168 h 3424514"/>
                    <a:gd name="connsiteX60" fmla="*/ 1816289 w 2310483"/>
                    <a:gd name="connsiteY60" fmla="*/ 2080859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015467 w 2310483"/>
                    <a:gd name="connsiteY56" fmla="*/ 1453483 h 3424514"/>
                    <a:gd name="connsiteX57" fmla="*/ 1978812 w 2310483"/>
                    <a:gd name="connsiteY57" fmla="*/ 1648337 h 3424514"/>
                    <a:gd name="connsiteX58" fmla="*/ 2025227 w 2310483"/>
                    <a:gd name="connsiteY58" fmla="*/ 1729536 h 3424514"/>
                    <a:gd name="connsiteX59" fmla="*/ 1757083 w 2310483"/>
                    <a:gd name="connsiteY59" fmla="*/ 1525168 h 3424514"/>
                    <a:gd name="connsiteX60" fmla="*/ 1816289 w 2310483"/>
                    <a:gd name="connsiteY60" fmla="*/ 2080859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015467 w 2310483"/>
                    <a:gd name="connsiteY56" fmla="*/ 1453483 h 3424514"/>
                    <a:gd name="connsiteX57" fmla="*/ 1978812 w 2310483"/>
                    <a:gd name="connsiteY57" fmla="*/ 1648337 h 3424514"/>
                    <a:gd name="connsiteX58" fmla="*/ 2025227 w 2310483"/>
                    <a:gd name="connsiteY58" fmla="*/ 1729536 h 3424514"/>
                    <a:gd name="connsiteX59" fmla="*/ 1742961 w 2310483"/>
                    <a:gd name="connsiteY59" fmla="*/ 1525168 h 3424514"/>
                    <a:gd name="connsiteX60" fmla="*/ 1816289 w 2310483"/>
                    <a:gd name="connsiteY60" fmla="*/ 2080859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015467 w 2310483"/>
                    <a:gd name="connsiteY56" fmla="*/ 1453483 h 3424514"/>
                    <a:gd name="connsiteX57" fmla="*/ 1978812 w 2310483"/>
                    <a:gd name="connsiteY57" fmla="*/ 1648337 h 3424514"/>
                    <a:gd name="connsiteX58" fmla="*/ 2025227 w 2310483"/>
                    <a:gd name="connsiteY58" fmla="*/ 1729536 h 3424514"/>
                    <a:gd name="connsiteX59" fmla="*/ 1742961 w 2310483"/>
                    <a:gd name="connsiteY59" fmla="*/ 1525168 h 3424514"/>
                    <a:gd name="connsiteX60" fmla="*/ 1816289 w 2310483"/>
                    <a:gd name="connsiteY60" fmla="*/ 2080859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015467 w 2310483"/>
                    <a:gd name="connsiteY56" fmla="*/ 1453483 h 3424514"/>
                    <a:gd name="connsiteX57" fmla="*/ 1978812 w 2310483"/>
                    <a:gd name="connsiteY57" fmla="*/ 1648337 h 3424514"/>
                    <a:gd name="connsiteX58" fmla="*/ 1806336 w 2310483"/>
                    <a:gd name="connsiteY58" fmla="*/ 1482401 h 3424514"/>
                    <a:gd name="connsiteX59" fmla="*/ 1742961 w 2310483"/>
                    <a:gd name="connsiteY59" fmla="*/ 1525168 h 3424514"/>
                    <a:gd name="connsiteX60" fmla="*/ 1816289 w 2310483"/>
                    <a:gd name="connsiteY60" fmla="*/ 2080859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015467 w 2310483"/>
                    <a:gd name="connsiteY56" fmla="*/ 1453483 h 3424514"/>
                    <a:gd name="connsiteX57" fmla="*/ 1749329 w 2310483"/>
                    <a:gd name="connsiteY57" fmla="*/ 1168189 h 3424514"/>
                    <a:gd name="connsiteX58" fmla="*/ 1806336 w 2310483"/>
                    <a:gd name="connsiteY58" fmla="*/ 1482401 h 3424514"/>
                    <a:gd name="connsiteX59" fmla="*/ 1742961 w 2310483"/>
                    <a:gd name="connsiteY59" fmla="*/ 1525168 h 3424514"/>
                    <a:gd name="connsiteX60" fmla="*/ 1816289 w 2310483"/>
                    <a:gd name="connsiteY60" fmla="*/ 2080859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004875 w 2310483"/>
                    <a:gd name="connsiteY56" fmla="*/ 1435831 h 3424514"/>
                    <a:gd name="connsiteX57" fmla="*/ 1749329 w 2310483"/>
                    <a:gd name="connsiteY57" fmla="*/ 1168189 h 3424514"/>
                    <a:gd name="connsiteX58" fmla="*/ 1806336 w 2310483"/>
                    <a:gd name="connsiteY58" fmla="*/ 1482401 h 3424514"/>
                    <a:gd name="connsiteX59" fmla="*/ 1742961 w 2310483"/>
                    <a:gd name="connsiteY59" fmla="*/ 1525168 h 3424514"/>
                    <a:gd name="connsiteX60" fmla="*/ 1816289 w 2310483"/>
                    <a:gd name="connsiteY60" fmla="*/ 2080859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004875 w 2310483"/>
                    <a:gd name="connsiteY56" fmla="*/ 1435831 h 3424514"/>
                    <a:gd name="connsiteX57" fmla="*/ 1749329 w 2310483"/>
                    <a:gd name="connsiteY57" fmla="*/ 1168189 h 3424514"/>
                    <a:gd name="connsiteX58" fmla="*/ 1806336 w 2310483"/>
                    <a:gd name="connsiteY58" fmla="*/ 1482401 h 3424514"/>
                    <a:gd name="connsiteX59" fmla="*/ 1742961 w 2310483"/>
                    <a:gd name="connsiteY59" fmla="*/ 1525168 h 3424514"/>
                    <a:gd name="connsiteX60" fmla="*/ 1816289 w 2310483"/>
                    <a:gd name="connsiteY60" fmla="*/ 2080859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68861 w 2310483"/>
                    <a:gd name="connsiteY56" fmla="*/ 2034890 h 3424514"/>
                    <a:gd name="connsiteX57" fmla="*/ 2004875 w 2310483"/>
                    <a:gd name="connsiteY57" fmla="*/ 1435831 h 3424514"/>
                    <a:gd name="connsiteX58" fmla="*/ 1749329 w 2310483"/>
                    <a:gd name="connsiteY58" fmla="*/ 1168189 h 3424514"/>
                    <a:gd name="connsiteX59" fmla="*/ 1806336 w 2310483"/>
                    <a:gd name="connsiteY59" fmla="*/ 1482401 h 3424514"/>
                    <a:gd name="connsiteX60" fmla="*/ 1742961 w 2310483"/>
                    <a:gd name="connsiteY60" fmla="*/ 1525168 h 3424514"/>
                    <a:gd name="connsiteX61" fmla="*/ 1816289 w 2310483"/>
                    <a:gd name="connsiteY61" fmla="*/ 2080859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68861 w 2310483"/>
                    <a:gd name="connsiteY56" fmla="*/ 2034890 h 3424514"/>
                    <a:gd name="connsiteX57" fmla="*/ 2050772 w 2310483"/>
                    <a:gd name="connsiteY57" fmla="*/ 1824186 h 3424514"/>
                    <a:gd name="connsiteX58" fmla="*/ 1749329 w 2310483"/>
                    <a:gd name="connsiteY58" fmla="*/ 1168189 h 3424514"/>
                    <a:gd name="connsiteX59" fmla="*/ 1806336 w 2310483"/>
                    <a:gd name="connsiteY59" fmla="*/ 1482401 h 3424514"/>
                    <a:gd name="connsiteX60" fmla="*/ 1742961 w 2310483"/>
                    <a:gd name="connsiteY60" fmla="*/ 1525168 h 3424514"/>
                    <a:gd name="connsiteX61" fmla="*/ 1816289 w 2310483"/>
                    <a:gd name="connsiteY61" fmla="*/ 2080859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68861 w 2310483"/>
                    <a:gd name="connsiteY56" fmla="*/ 2034890 h 3424514"/>
                    <a:gd name="connsiteX57" fmla="*/ 2050772 w 2310483"/>
                    <a:gd name="connsiteY57" fmla="*/ 1824186 h 3424514"/>
                    <a:gd name="connsiteX58" fmla="*/ 1932915 w 2310483"/>
                    <a:gd name="connsiteY58" fmla="*/ 1175250 h 3424514"/>
                    <a:gd name="connsiteX59" fmla="*/ 1806336 w 2310483"/>
                    <a:gd name="connsiteY59" fmla="*/ 1482401 h 3424514"/>
                    <a:gd name="connsiteX60" fmla="*/ 1742961 w 2310483"/>
                    <a:gd name="connsiteY60" fmla="*/ 1525168 h 3424514"/>
                    <a:gd name="connsiteX61" fmla="*/ 1816289 w 2310483"/>
                    <a:gd name="connsiteY61" fmla="*/ 2080859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68861 w 2310483"/>
                    <a:gd name="connsiteY56" fmla="*/ 2034890 h 3424514"/>
                    <a:gd name="connsiteX57" fmla="*/ 2050772 w 2310483"/>
                    <a:gd name="connsiteY57" fmla="*/ 1824186 h 3424514"/>
                    <a:gd name="connsiteX58" fmla="*/ 1932915 w 2310483"/>
                    <a:gd name="connsiteY58" fmla="*/ 1175250 h 3424514"/>
                    <a:gd name="connsiteX59" fmla="*/ 1876946 w 2310483"/>
                    <a:gd name="connsiteY59" fmla="*/ 1517706 h 3424514"/>
                    <a:gd name="connsiteX60" fmla="*/ 1742961 w 2310483"/>
                    <a:gd name="connsiteY60" fmla="*/ 1525168 h 3424514"/>
                    <a:gd name="connsiteX61" fmla="*/ 1816289 w 2310483"/>
                    <a:gd name="connsiteY61" fmla="*/ 2080859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68861 w 2310483"/>
                    <a:gd name="connsiteY56" fmla="*/ 2034890 h 3424514"/>
                    <a:gd name="connsiteX57" fmla="*/ 2050772 w 2310483"/>
                    <a:gd name="connsiteY57" fmla="*/ 1824186 h 3424514"/>
                    <a:gd name="connsiteX58" fmla="*/ 1932915 w 2310483"/>
                    <a:gd name="connsiteY58" fmla="*/ 1175250 h 3424514"/>
                    <a:gd name="connsiteX59" fmla="*/ 1876946 w 2310483"/>
                    <a:gd name="connsiteY59" fmla="*/ 1517706 h 3424514"/>
                    <a:gd name="connsiteX60" fmla="*/ 1845346 w 2310483"/>
                    <a:gd name="connsiteY60" fmla="*/ 1588717 h 3424514"/>
                    <a:gd name="connsiteX61" fmla="*/ 1816289 w 2310483"/>
                    <a:gd name="connsiteY61" fmla="*/ 2080859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68861 w 2310483"/>
                    <a:gd name="connsiteY56" fmla="*/ 2034890 h 3424514"/>
                    <a:gd name="connsiteX57" fmla="*/ 2050772 w 2310483"/>
                    <a:gd name="connsiteY57" fmla="*/ 1824186 h 3424514"/>
                    <a:gd name="connsiteX58" fmla="*/ 1932915 w 2310483"/>
                    <a:gd name="connsiteY58" fmla="*/ 1175250 h 3424514"/>
                    <a:gd name="connsiteX59" fmla="*/ 1876946 w 2310483"/>
                    <a:gd name="connsiteY59" fmla="*/ 1517706 h 3424514"/>
                    <a:gd name="connsiteX60" fmla="*/ 1845346 w 2310483"/>
                    <a:gd name="connsiteY60" fmla="*/ 1588717 h 3424514"/>
                    <a:gd name="connsiteX61" fmla="*/ 1682130 w 2310483"/>
                    <a:gd name="connsiteY61" fmla="*/ 1152337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68861 w 2310483"/>
                    <a:gd name="connsiteY56" fmla="*/ 2034890 h 3424514"/>
                    <a:gd name="connsiteX57" fmla="*/ 2050772 w 2310483"/>
                    <a:gd name="connsiteY57" fmla="*/ 1824186 h 3424514"/>
                    <a:gd name="connsiteX58" fmla="*/ 1932915 w 2310483"/>
                    <a:gd name="connsiteY58" fmla="*/ 1175250 h 3424514"/>
                    <a:gd name="connsiteX59" fmla="*/ 1876946 w 2310483"/>
                    <a:gd name="connsiteY59" fmla="*/ 1517706 h 3424514"/>
                    <a:gd name="connsiteX60" fmla="*/ 1845346 w 2310483"/>
                    <a:gd name="connsiteY60" fmla="*/ 1588717 h 3424514"/>
                    <a:gd name="connsiteX61" fmla="*/ 1756271 w 2310483"/>
                    <a:gd name="connsiteY61" fmla="*/ 1526570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68861 w 2310483"/>
                    <a:gd name="connsiteY56" fmla="*/ 2034890 h 3424514"/>
                    <a:gd name="connsiteX57" fmla="*/ 2050772 w 2310483"/>
                    <a:gd name="connsiteY57" fmla="*/ 1824186 h 3424514"/>
                    <a:gd name="connsiteX58" fmla="*/ 1932915 w 2310483"/>
                    <a:gd name="connsiteY58" fmla="*/ 1175250 h 3424514"/>
                    <a:gd name="connsiteX59" fmla="*/ 1876946 w 2310483"/>
                    <a:gd name="connsiteY59" fmla="*/ 1517706 h 3424514"/>
                    <a:gd name="connsiteX60" fmla="*/ 1845346 w 2310483"/>
                    <a:gd name="connsiteY60" fmla="*/ 1588717 h 3424514"/>
                    <a:gd name="connsiteX61" fmla="*/ 1815811 w 2310483"/>
                    <a:gd name="connsiteY61" fmla="*/ 2063134 h 3424514"/>
                    <a:gd name="connsiteX62" fmla="*/ 1756271 w 2310483"/>
                    <a:gd name="connsiteY62" fmla="*/ 1526570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18752 w 2310483"/>
                    <a:gd name="connsiteY40" fmla="*/ 2073794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68861 w 2310483"/>
                    <a:gd name="connsiteY56" fmla="*/ 2034890 h 3424514"/>
                    <a:gd name="connsiteX57" fmla="*/ 2050772 w 2310483"/>
                    <a:gd name="connsiteY57" fmla="*/ 1824186 h 3424514"/>
                    <a:gd name="connsiteX58" fmla="*/ 1932915 w 2310483"/>
                    <a:gd name="connsiteY58" fmla="*/ 1175250 h 3424514"/>
                    <a:gd name="connsiteX59" fmla="*/ 1876946 w 2310483"/>
                    <a:gd name="connsiteY59" fmla="*/ 1517706 h 3424514"/>
                    <a:gd name="connsiteX60" fmla="*/ 1845346 w 2310483"/>
                    <a:gd name="connsiteY60" fmla="*/ 1588717 h 3424514"/>
                    <a:gd name="connsiteX61" fmla="*/ 1946439 w 2310483"/>
                    <a:gd name="connsiteY61" fmla="*/ 1960750 h 3424514"/>
                    <a:gd name="connsiteX62" fmla="*/ 1756271 w 2310483"/>
                    <a:gd name="connsiteY62" fmla="*/ 1526570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666940 w 2310483"/>
                    <a:gd name="connsiteY40" fmla="*/ 2059672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68861 w 2310483"/>
                    <a:gd name="connsiteY56" fmla="*/ 2034890 h 3424514"/>
                    <a:gd name="connsiteX57" fmla="*/ 2050772 w 2310483"/>
                    <a:gd name="connsiteY57" fmla="*/ 1824186 h 3424514"/>
                    <a:gd name="connsiteX58" fmla="*/ 1932915 w 2310483"/>
                    <a:gd name="connsiteY58" fmla="*/ 1175250 h 3424514"/>
                    <a:gd name="connsiteX59" fmla="*/ 1876946 w 2310483"/>
                    <a:gd name="connsiteY59" fmla="*/ 1517706 h 3424514"/>
                    <a:gd name="connsiteX60" fmla="*/ 1845346 w 2310483"/>
                    <a:gd name="connsiteY60" fmla="*/ 1588717 h 3424514"/>
                    <a:gd name="connsiteX61" fmla="*/ 1946439 w 2310483"/>
                    <a:gd name="connsiteY61" fmla="*/ 1960750 h 3424514"/>
                    <a:gd name="connsiteX62" fmla="*/ 1756271 w 2310483"/>
                    <a:gd name="connsiteY62" fmla="*/ 1526570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666940 w 2310483"/>
                    <a:gd name="connsiteY40" fmla="*/ 2059672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68861 w 2310483"/>
                    <a:gd name="connsiteY56" fmla="*/ 2034890 h 3424514"/>
                    <a:gd name="connsiteX57" fmla="*/ 2050772 w 2310483"/>
                    <a:gd name="connsiteY57" fmla="*/ 1824186 h 3424514"/>
                    <a:gd name="connsiteX58" fmla="*/ 1932915 w 2310483"/>
                    <a:gd name="connsiteY58" fmla="*/ 1175250 h 3424514"/>
                    <a:gd name="connsiteX59" fmla="*/ 1876946 w 2310483"/>
                    <a:gd name="connsiteY59" fmla="*/ 1517706 h 3424514"/>
                    <a:gd name="connsiteX60" fmla="*/ 1845346 w 2310483"/>
                    <a:gd name="connsiteY60" fmla="*/ 1588717 h 3424514"/>
                    <a:gd name="connsiteX61" fmla="*/ 1946439 w 2310483"/>
                    <a:gd name="connsiteY61" fmla="*/ 1960750 h 3424514"/>
                    <a:gd name="connsiteX62" fmla="*/ 1756271 w 2310483"/>
                    <a:gd name="connsiteY62" fmla="*/ 1526570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68861 w 2310483"/>
                    <a:gd name="connsiteY56" fmla="*/ 2034890 h 3424514"/>
                    <a:gd name="connsiteX57" fmla="*/ 2050772 w 2310483"/>
                    <a:gd name="connsiteY57" fmla="*/ 1824186 h 3424514"/>
                    <a:gd name="connsiteX58" fmla="*/ 1932915 w 2310483"/>
                    <a:gd name="connsiteY58" fmla="*/ 1175250 h 3424514"/>
                    <a:gd name="connsiteX59" fmla="*/ 1876946 w 2310483"/>
                    <a:gd name="connsiteY59" fmla="*/ 1517706 h 3424514"/>
                    <a:gd name="connsiteX60" fmla="*/ 1845346 w 2310483"/>
                    <a:gd name="connsiteY60" fmla="*/ 1588717 h 3424514"/>
                    <a:gd name="connsiteX61" fmla="*/ 1946439 w 2310483"/>
                    <a:gd name="connsiteY61" fmla="*/ 1960750 h 3424514"/>
                    <a:gd name="connsiteX62" fmla="*/ 1756271 w 2310483"/>
                    <a:gd name="connsiteY62" fmla="*/ 1526570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68861 w 2310483"/>
                    <a:gd name="connsiteY56" fmla="*/ 2034890 h 3424514"/>
                    <a:gd name="connsiteX57" fmla="*/ 2050772 w 2310483"/>
                    <a:gd name="connsiteY57" fmla="*/ 1824186 h 3424514"/>
                    <a:gd name="connsiteX58" fmla="*/ 1932915 w 2310483"/>
                    <a:gd name="connsiteY58" fmla="*/ 1175250 h 3424514"/>
                    <a:gd name="connsiteX59" fmla="*/ 1876946 w 2310483"/>
                    <a:gd name="connsiteY59" fmla="*/ 1517706 h 3424514"/>
                    <a:gd name="connsiteX60" fmla="*/ 1845346 w 2310483"/>
                    <a:gd name="connsiteY60" fmla="*/ 1588717 h 3424514"/>
                    <a:gd name="connsiteX61" fmla="*/ 1946439 w 2310483"/>
                    <a:gd name="connsiteY61" fmla="*/ 1960750 h 3424514"/>
                    <a:gd name="connsiteX62" fmla="*/ 1756271 w 2310483"/>
                    <a:gd name="connsiteY62" fmla="*/ 1526570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68861 w 2310483"/>
                    <a:gd name="connsiteY56" fmla="*/ 2034890 h 3424514"/>
                    <a:gd name="connsiteX57" fmla="*/ 2050772 w 2310483"/>
                    <a:gd name="connsiteY57" fmla="*/ 1824186 h 3424514"/>
                    <a:gd name="connsiteX58" fmla="*/ 1932915 w 2310483"/>
                    <a:gd name="connsiteY58" fmla="*/ 1175250 h 3424514"/>
                    <a:gd name="connsiteX59" fmla="*/ 1876946 w 2310483"/>
                    <a:gd name="connsiteY59" fmla="*/ 1517706 h 3424514"/>
                    <a:gd name="connsiteX60" fmla="*/ 1845346 w 2310483"/>
                    <a:gd name="connsiteY60" fmla="*/ 1588717 h 3424514"/>
                    <a:gd name="connsiteX61" fmla="*/ 1946439 w 2310483"/>
                    <a:gd name="connsiteY61" fmla="*/ 1960750 h 3424514"/>
                    <a:gd name="connsiteX62" fmla="*/ 1756271 w 2310483"/>
                    <a:gd name="connsiteY62" fmla="*/ 1526570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68861 w 2310483"/>
                    <a:gd name="connsiteY56" fmla="*/ 2034890 h 3424514"/>
                    <a:gd name="connsiteX57" fmla="*/ 2050772 w 2310483"/>
                    <a:gd name="connsiteY57" fmla="*/ 1824186 h 3424514"/>
                    <a:gd name="connsiteX58" fmla="*/ 1932915 w 2310483"/>
                    <a:gd name="connsiteY58" fmla="*/ 1175250 h 3424514"/>
                    <a:gd name="connsiteX59" fmla="*/ 1876946 w 2310483"/>
                    <a:gd name="connsiteY59" fmla="*/ 1517706 h 3424514"/>
                    <a:gd name="connsiteX60" fmla="*/ 1845346 w 2310483"/>
                    <a:gd name="connsiteY60" fmla="*/ 1588717 h 3424514"/>
                    <a:gd name="connsiteX61" fmla="*/ 1946439 w 2310483"/>
                    <a:gd name="connsiteY61" fmla="*/ 1960750 h 3424514"/>
                    <a:gd name="connsiteX62" fmla="*/ 1830411 w 2310483"/>
                    <a:gd name="connsiteY62" fmla="*/ 2052615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68861 w 2310483"/>
                    <a:gd name="connsiteY56" fmla="*/ 2034890 h 3424514"/>
                    <a:gd name="connsiteX57" fmla="*/ 2050772 w 2310483"/>
                    <a:gd name="connsiteY57" fmla="*/ 1824186 h 3424514"/>
                    <a:gd name="connsiteX58" fmla="*/ 1932915 w 2310483"/>
                    <a:gd name="connsiteY58" fmla="*/ 1175250 h 3424514"/>
                    <a:gd name="connsiteX59" fmla="*/ 1876946 w 2310483"/>
                    <a:gd name="connsiteY59" fmla="*/ 1517706 h 3424514"/>
                    <a:gd name="connsiteX60" fmla="*/ 1845346 w 2310483"/>
                    <a:gd name="connsiteY60" fmla="*/ 1588717 h 3424514"/>
                    <a:gd name="connsiteX61" fmla="*/ 1741670 w 2310483"/>
                    <a:gd name="connsiteY61" fmla="*/ 1515906 h 3424514"/>
                    <a:gd name="connsiteX62" fmla="*/ 1830411 w 2310483"/>
                    <a:gd name="connsiteY62" fmla="*/ 2052615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68861 w 2310483"/>
                    <a:gd name="connsiteY56" fmla="*/ 2034890 h 3424514"/>
                    <a:gd name="connsiteX57" fmla="*/ 2050772 w 2310483"/>
                    <a:gd name="connsiteY57" fmla="*/ 1824186 h 3424514"/>
                    <a:gd name="connsiteX58" fmla="*/ 1932915 w 2310483"/>
                    <a:gd name="connsiteY58" fmla="*/ 1175250 h 3424514"/>
                    <a:gd name="connsiteX59" fmla="*/ 1876946 w 2310483"/>
                    <a:gd name="connsiteY59" fmla="*/ 1517706 h 3424514"/>
                    <a:gd name="connsiteX60" fmla="*/ 1845346 w 2310483"/>
                    <a:gd name="connsiteY60" fmla="*/ 1588717 h 3424514"/>
                    <a:gd name="connsiteX61" fmla="*/ 1741670 w 2310483"/>
                    <a:gd name="connsiteY61" fmla="*/ 1515906 h 3424514"/>
                    <a:gd name="connsiteX62" fmla="*/ 1830411 w 2310483"/>
                    <a:gd name="connsiteY62" fmla="*/ 2052615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68861 w 2310483"/>
                    <a:gd name="connsiteY56" fmla="*/ 2034890 h 3424514"/>
                    <a:gd name="connsiteX57" fmla="*/ 2050772 w 2310483"/>
                    <a:gd name="connsiteY57" fmla="*/ 1824186 h 3424514"/>
                    <a:gd name="connsiteX58" fmla="*/ 1932915 w 2310483"/>
                    <a:gd name="connsiteY58" fmla="*/ 1175250 h 3424514"/>
                    <a:gd name="connsiteX59" fmla="*/ 1876946 w 2310483"/>
                    <a:gd name="connsiteY59" fmla="*/ 1517706 h 3424514"/>
                    <a:gd name="connsiteX60" fmla="*/ 1845346 w 2310483"/>
                    <a:gd name="connsiteY60" fmla="*/ 1588717 h 3424514"/>
                    <a:gd name="connsiteX61" fmla="*/ 1780506 w 2310483"/>
                    <a:gd name="connsiteY61" fmla="*/ 1685370 h 3424514"/>
                    <a:gd name="connsiteX62" fmla="*/ 1830411 w 2310483"/>
                    <a:gd name="connsiteY62" fmla="*/ 2052615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68861 w 2310483"/>
                    <a:gd name="connsiteY56" fmla="*/ 2034890 h 3424514"/>
                    <a:gd name="connsiteX57" fmla="*/ 2050772 w 2310483"/>
                    <a:gd name="connsiteY57" fmla="*/ 1824186 h 3424514"/>
                    <a:gd name="connsiteX58" fmla="*/ 1932915 w 2310483"/>
                    <a:gd name="connsiteY58" fmla="*/ 1175250 h 3424514"/>
                    <a:gd name="connsiteX59" fmla="*/ 1876946 w 2310483"/>
                    <a:gd name="connsiteY59" fmla="*/ 1517706 h 3424514"/>
                    <a:gd name="connsiteX60" fmla="*/ 2028932 w 2310483"/>
                    <a:gd name="connsiteY60" fmla="*/ 1712284 h 3424514"/>
                    <a:gd name="connsiteX61" fmla="*/ 1780506 w 2310483"/>
                    <a:gd name="connsiteY61" fmla="*/ 1685370 h 3424514"/>
                    <a:gd name="connsiteX62" fmla="*/ 1830411 w 2310483"/>
                    <a:gd name="connsiteY62" fmla="*/ 2052615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68861 w 2310483"/>
                    <a:gd name="connsiteY56" fmla="*/ 2034890 h 3424514"/>
                    <a:gd name="connsiteX57" fmla="*/ 2050772 w 2310483"/>
                    <a:gd name="connsiteY57" fmla="*/ 1824186 h 3424514"/>
                    <a:gd name="connsiteX58" fmla="*/ 1932915 w 2310483"/>
                    <a:gd name="connsiteY58" fmla="*/ 1175250 h 3424514"/>
                    <a:gd name="connsiteX59" fmla="*/ 1876946 w 2310483"/>
                    <a:gd name="connsiteY59" fmla="*/ 1517706 h 3424514"/>
                    <a:gd name="connsiteX60" fmla="*/ 2028932 w 2310483"/>
                    <a:gd name="connsiteY60" fmla="*/ 1712284 h 3424514"/>
                    <a:gd name="connsiteX61" fmla="*/ 1791097 w 2310483"/>
                    <a:gd name="connsiteY61" fmla="*/ 1703023 h 3424514"/>
                    <a:gd name="connsiteX62" fmla="*/ 1830411 w 2310483"/>
                    <a:gd name="connsiteY62" fmla="*/ 2052615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68861 w 2310483"/>
                    <a:gd name="connsiteY56" fmla="*/ 2034890 h 3424514"/>
                    <a:gd name="connsiteX57" fmla="*/ 2050772 w 2310483"/>
                    <a:gd name="connsiteY57" fmla="*/ 1824186 h 3424514"/>
                    <a:gd name="connsiteX58" fmla="*/ 1932915 w 2310483"/>
                    <a:gd name="connsiteY58" fmla="*/ 1175250 h 3424514"/>
                    <a:gd name="connsiteX59" fmla="*/ 2102899 w 2310483"/>
                    <a:gd name="connsiteY59" fmla="*/ 1514176 h 3424514"/>
                    <a:gd name="connsiteX60" fmla="*/ 2028932 w 2310483"/>
                    <a:gd name="connsiteY60" fmla="*/ 1712284 h 3424514"/>
                    <a:gd name="connsiteX61" fmla="*/ 1791097 w 2310483"/>
                    <a:gd name="connsiteY61" fmla="*/ 1703023 h 3424514"/>
                    <a:gd name="connsiteX62" fmla="*/ 1830411 w 2310483"/>
                    <a:gd name="connsiteY62" fmla="*/ 2052615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68861 w 2310483"/>
                    <a:gd name="connsiteY56" fmla="*/ 2034890 h 3424514"/>
                    <a:gd name="connsiteX57" fmla="*/ 2107260 w 2310483"/>
                    <a:gd name="connsiteY57" fmla="*/ 1764167 h 3424514"/>
                    <a:gd name="connsiteX58" fmla="*/ 1932915 w 2310483"/>
                    <a:gd name="connsiteY58" fmla="*/ 1175250 h 3424514"/>
                    <a:gd name="connsiteX59" fmla="*/ 2102899 w 2310483"/>
                    <a:gd name="connsiteY59" fmla="*/ 1514176 h 3424514"/>
                    <a:gd name="connsiteX60" fmla="*/ 2028932 w 2310483"/>
                    <a:gd name="connsiteY60" fmla="*/ 1712284 h 3424514"/>
                    <a:gd name="connsiteX61" fmla="*/ 1791097 w 2310483"/>
                    <a:gd name="connsiteY61" fmla="*/ 1703023 h 3424514"/>
                    <a:gd name="connsiteX62" fmla="*/ 1830411 w 2310483"/>
                    <a:gd name="connsiteY62" fmla="*/ 2052615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68861 w 2310483"/>
                    <a:gd name="connsiteY56" fmla="*/ 2034890 h 3424514"/>
                    <a:gd name="connsiteX57" fmla="*/ 2107260 w 2310483"/>
                    <a:gd name="connsiteY57" fmla="*/ 1764167 h 3424514"/>
                    <a:gd name="connsiteX58" fmla="*/ 1932915 w 2310483"/>
                    <a:gd name="connsiteY58" fmla="*/ 1175250 h 3424514"/>
                    <a:gd name="connsiteX59" fmla="*/ 1827519 w 2310483"/>
                    <a:gd name="connsiteY59" fmla="*/ 1323529 h 3424514"/>
                    <a:gd name="connsiteX60" fmla="*/ 2028932 w 2310483"/>
                    <a:gd name="connsiteY60" fmla="*/ 1712284 h 3424514"/>
                    <a:gd name="connsiteX61" fmla="*/ 1791097 w 2310483"/>
                    <a:gd name="connsiteY61" fmla="*/ 1703023 h 3424514"/>
                    <a:gd name="connsiteX62" fmla="*/ 1830411 w 2310483"/>
                    <a:gd name="connsiteY62" fmla="*/ 2052615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168861 w 2310483"/>
                    <a:gd name="connsiteY56" fmla="*/ 2034890 h 3424514"/>
                    <a:gd name="connsiteX57" fmla="*/ 2001345 w 2310483"/>
                    <a:gd name="connsiteY57" fmla="*/ 1404056 h 3424514"/>
                    <a:gd name="connsiteX58" fmla="*/ 1932915 w 2310483"/>
                    <a:gd name="connsiteY58" fmla="*/ 1175250 h 3424514"/>
                    <a:gd name="connsiteX59" fmla="*/ 1827519 w 2310483"/>
                    <a:gd name="connsiteY59" fmla="*/ 1323529 h 3424514"/>
                    <a:gd name="connsiteX60" fmla="*/ 2028932 w 2310483"/>
                    <a:gd name="connsiteY60" fmla="*/ 1712284 h 3424514"/>
                    <a:gd name="connsiteX61" fmla="*/ 1791097 w 2310483"/>
                    <a:gd name="connsiteY61" fmla="*/ 1703023 h 3424514"/>
                    <a:gd name="connsiteX62" fmla="*/ 1830411 w 2310483"/>
                    <a:gd name="connsiteY62" fmla="*/ 2052615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070007 w 2310483"/>
                    <a:gd name="connsiteY56" fmla="*/ 1727736 h 3424514"/>
                    <a:gd name="connsiteX57" fmla="*/ 2168861 w 2310483"/>
                    <a:gd name="connsiteY57" fmla="*/ 2034890 h 3424514"/>
                    <a:gd name="connsiteX58" fmla="*/ 2001345 w 2310483"/>
                    <a:gd name="connsiteY58" fmla="*/ 1404056 h 3424514"/>
                    <a:gd name="connsiteX59" fmla="*/ 1932915 w 2310483"/>
                    <a:gd name="connsiteY59" fmla="*/ 1175250 h 3424514"/>
                    <a:gd name="connsiteX60" fmla="*/ 1827519 w 2310483"/>
                    <a:gd name="connsiteY60" fmla="*/ 1323529 h 3424514"/>
                    <a:gd name="connsiteX61" fmla="*/ 2028932 w 2310483"/>
                    <a:gd name="connsiteY61" fmla="*/ 1712284 h 3424514"/>
                    <a:gd name="connsiteX62" fmla="*/ 1791097 w 2310483"/>
                    <a:gd name="connsiteY62" fmla="*/ 1703023 h 3424514"/>
                    <a:gd name="connsiteX63" fmla="*/ 1830411 w 2310483"/>
                    <a:gd name="connsiteY63" fmla="*/ 2052615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070007 w 2310483"/>
                    <a:gd name="connsiteY56" fmla="*/ 1727736 h 3424514"/>
                    <a:gd name="connsiteX57" fmla="*/ 2062946 w 2310483"/>
                    <a:gd name="connsiteY57" fmla="*/ 1706553 h 3424514"/>
                    <a:gd name="connsiteX58" fmla="*/ 2001345 w 2310483"/>
                    <a:gd name="connsiteY58" fmla="*/ 1404056 h 3424514"/>
                    <a:gd name="connsiteX59" fmla="*/ 1932915 w 2310483"/>
                    <a:gd name="connsiteY59" fmla="*/ 1175250 h 3424514"/>
                    <a:gd name="connsiteX60" fmla="*/ 1827519 w 2310483"/>
                    <a:gd name="connsiteY60" fmla="*/ 1323529 h 3424514"/>
                    <a:gd name="connsiteX61" fmla="*/ 2028932 w 2310483"/>
                    <a:gd name="connsiteY61" fmla="*/ 1712284 h 3424514"/>
                    <a:gd name="connsiteX62" fmla="*/ 1791097 w 2310483"/>
                    <a:gd name="connsiteY62" fmla="*/ 1703023 h 3424514"/>
                    <a:gd name="connsiteX63" fmla="*/ 1830411 w 2310483"/>
                    <a:gd name="connsiteY63" fmla="*/ 2052615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070007 w 2310483"/>
                    <a:gd name="connsiteY56" fmla="*/ 1727736 h 3424514"/>
                    <a:gd name="connsiteX57" fmla="*/ 2062946 w 2310483"/>
                    <a:gd name="connsiteY57" fmla="*/ 1706553 h 3424514"/>
                    <a:gd name="connsiteX58" fmla="*/ 2001345 w 2310483"/>
                    <a:gd name="connsiteY58" fmla="*/ 1404056 h 3424514"/>
                    <a:gd name="connsiteX59" fmla="*/ 1932915 w 2310483"/>
                    <a:gd name="connsiteY59" fmla="*/ 1175250 h 3424514"/>
                    <a:gd name="connsiteX60" fmla="*/ 1827519 w 2310483"/>
                    <a:gd name="connsiteY60" fmla="*/ 1323529 h 3424514"/>
                    <a:gd name="connsiteX61" fmla="*/ 2028932 w 2310483"/>
                    <a:gd name="connsiteY61" fmla="*/ 1712284 h 3424514"/>
                    <a:gd name="connsiteX62" fmla="*/ 1748731 w 2310483"/>
                    <a:gd name="connsiteY62" fmla="*/ 1533559 h 3424514"/>
                    <a:gd name="connsiteX63" fmla="*/ 1830411 w 2310483"/>
                    <a:gd name="connsiteY63" fmla="*/ 2052615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070007 w 2310483"/>
                    <a:gd name="connsiteY56" fmla="*/ 1727736 h 3424514"/>
                    <a:gd name="connsiteX57" fmla="*/ 2062946 w 2310483"/>
                    <a:gd name="connsiteY57" fmla="*/ 1706553 h 3424514"/>
                    <a:gd name="connsiteX58" fmla="*/ 2001345 w 2310483"/>
                    <a:gd name="connsiteY58" fmla="*/ 1404056 h 3424514"/>
                    <a:gd name="connsiteX59" fmla="*/ 1932915 w 2310483"/>
                    <a:gd name="connsiteY59" fmla="*/ 1175250 h 3424514"/>
                    <a:gd name="connsiteX60" fmla="*/ 1827519 w 2310483"/>
                    <a:gd name="connsiteY60" fmla="*/ 1323529 h 3424514"/>
                    <a:gd name="connsiteX61" fmla="*/ 2028932 w 2310483"/>
                    <a:gd name="connsiteY61" fmla="*/ 1712284 h 3424514"/>
                    <a:gd name="connsiteX62" fmla="*/ 1791097 w 2310483"/>
                    <a:gd name="connsiteY62" fmla="*/ 1727736 h 3424514"/>
                    <a:gd name="connsiteX63" fmla="*/ 1830411 w 2310483"/>
                    <a:gd name="connsiteY63" fmla="*/ 2052615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262099 w 2310483"/>
                    <a:gd name="connsiteY55" fmla="*/ 1603729 h 3424514"/>
                    <a:gd name="connsiteX56" fmla="*/ 2070007 w 2310483"/>
                    <a:gd name="connsiteY56" fmla="*/ 1727736 h 3424514"/>
                    <a:gd name="connsiteX57" fmla="*/ 2062946 w 2310483"/>
                    <a:gd name="connsiteY57" fmla="*/ 1706553 h 3424514"/>
                    <a:gd name="connsiteX58" fmla="*/ 2001345 w 2310483"/>
                    <a:gd name="connsiteY58" fmla="*/ 1404056 h 3424514"/>
                    <a:gd name="connsiteX59" fmla="*/ 1932915 w 2310483"/>
                    <a:gd name="connsiteY59" fmla="*/ 1175250 h 3424514"/>
                    <a:gd name="connsiteX60" fmla="*/ 1958147 w 2310483"/>
                    <a:gd name="connsiteY60" fmla="*/ 1457688 h 3424514"/>
                    <a:gd name="connsiteX61" fmla="*/ 2028932 w 2310483"/>
                    <a:gd name="connsiteY61" fmla="*/ 1712284 h 3424514"/>
                    <a:gd name="connsiteX62" fmla="*/ 1791097 w 2310483"/>
                    <a:gd name="connsiteY62" fmla="*/ 1727736 h 3424514"/>
                    <a:gd name="connsiteX63" fmla="*/ 1830411 w 2310483"/>
                    <a:gd name="connsiteY63" fmla="*/ 2052615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070007 w 2310483"/>
                    <a:gd name="connsiteY55" fmla="*/ 1727736 h 3424514"/>
                    <a:gd name="connsiteX56" fmla="*/ 2062946 w 2310483"/>
                    <a:gd name="connsiteY56" fmla="*/ 1706553 h 3424514"/>
                    <a:gd name="connsiteX57" fmla="*/ 2001345 w 2310483"/>
                    <a:gd name="connsiteY57" fmla="*/ 1404056 h 3424514"/>
                    <a:gd name="connsiteX58" fmla="*/ 1932915 w 2310483"/>
                    <a:gd name="connsiteY58" fmla="*/ 1175250 h 3424514"/>
                    <a:gd name="connsiteX59" fmla="*/ 1958147 w 2310483"/>
                    <a:gd name="connsiteY59" fmla="*/ 1457688 h 3424514"/>
                    <a:gd name="connsiteX60" fmla="*/ 2028932 w 2310483"/>
                    <a:gd name="connsiteY60" fmla="*/ 1712284 h 3424514"/>
                    <a:gd name="connsiteX61" fmla="*/ 1791097 w 2310483"/>
                    <a:gd name="connsiteY61" fmla="*/ 1727736 h 3424514"/>
                    <a:gd name="connsiteX62" fmla="*/ 1830411 w 2310483"/>
                    <a:gd name="connsiteY62" fmla="*/ 2052615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070007 w 2310483"/>
                    <a:gd name="connsiteY55" fmla="*/ 1727736 h 3424514"/>
                    <a:gd name="connsiteX56" fmla="*/ 2001345 w 2310483"/>
                    <a:gd name="connsiteY56" fmla="*/ 1404056 h 3424514"/>
                    <a:gd name="connsiteX57" fmla="*/ 1932915 w 2310483"/>
                    <a:gd name="connsiteY57" fmla="*/ 1175250 h 3424514"/>
                    <a:gd name="connsiteX58" fmla="*/ 1958147 w 2310483"/>
                    <a:gd name="connsiteY58" fmla="*/ 1457688 h 3424514"/>
                    <a:gd name="connsiteX59" fmla="*/ 2028932 w 2310483"/>
                    <a:gd name="connsiteY59" fmla="*/ 1712284 h 3424514"/>
                    <a:gd name="connsiteX60" fmla="*/ 1791097 w 2310483"/>
                    <a:gd name="connsiteY60" fmla="*/ 1727736 h 3424514"/>
                    <a:gd name="connsiteX61" fmla="*/ 1830411 w 2310483"/>
                    <a:gd name="connsiteY61" fmla="*/ 2052615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001345 w 2310483"/>
                    <a:gd name="connsiteY55" fmla="*/ 1404056 h 3424514"/>
                    <a:gd name="connsiteX56" fmla="*/ 1932915 w 2310483"/>
                    <a:gd name="connsiteY56" fmla="*/ 1175250 h 3424514"/>
                    <a:gd name="connsiteX57" fmla="*/ 1958147 w 2310483"/>
                    <a:gd name="connsiteY57" fmla="*/ 1457688 h 3424514"/>
                    <a:gd name="connsiteX58" fmla="*/ 2028932 w 2310483"/>
                    <a:gd name="connsiteY58" fmla="*/ 1712284 h 3424514"/>
                    <a:gd name="connsiteX59" fmla="*/ 1791097 w 2310483"/>
                    <a:gd name="connsiteY59" fmla="*/ 1727736 h 3424514"/>
                    <a:gd name="connsiteX60" fmla="*/ 1830411 w 2310483"/>
                    <a:gd name="connsiteY60" fmla="*/ 2052615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001345 w 2310483"/>
                    <a:gd name="connsiteY55" fmla="*/ 1404056 h 3424514"/>
                    <a:gd name="connsiteX56" fmla="*/ 1932915 w 2310483"/>
                    <a:gd name="connsiteY56" fmla="*/ 1175250 h 3424514"/>
                    <a:gd name="connsiteX57" fmla="*/ 2028932 w 2310483"/>
                    <a:gd name="connsiteY57" fmla="*/ 1712284 h 3424514"/>
                    <a:gd name="connsiteX58" fmla="*/ 1791097 w 2310483"/>
                    <a:gd name="connsiteY58" fmla="*/ 1727736 h 3424514"/>
                    <a:gd name="connsiteX59" fmla="*/ 1830411 w 2310483"/>
                    <a:gd name="connsiteY59" fmla="*/ 2052615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1932915 w 2310483"/>
                    <a:gd name="connsiteY55" fmla="*/ 1175250 h 3424514"/>
                    <a:gd name="connsiteX56" fmla="*/ 2028932 w 2310483"/>
                    <a:gd name="connsiteY56" fmla="*/ 1712284 h 3424514"/>
                    <a:gd name="connsiteX57" fmla="*/ 1791097 w 2310483"/>
                    <a:gd name="connsiteY57" fmla="*/ 1727736 h 3424514"/>
                    <a:gd name="connsiteX58" fmla="*/ 1830411 w 2310483"/>
                    <a:gd name="connsiteY58" fmla="*/ 2052615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028932 w 2310483"/>
                    <a:gd name="connsiteY55" fmla="*/ 1712284 h 3424514"/>
                    <a:gd name="connsiteX56" fmla="*/ 1791097 w 2310483"/>
                    <a:gd name="connsiteY56" fmla="*/ 1727736 h 3424514"/>
                    <a:gd name="connsiteX57" fmla="*/ 1830411 w 2310483"/>
                    <a:gd name="connsiteY57" fmla="*/ 2052615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45512 w 2310483"/>
                    <a:gd name="connsiteY29" fmla="*/ 114366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028932 w 2310483"/>
                    <a:gd name="connsiteY55" fmla="*/ 1712284 h 3424514"/>
                    <a:gd name="connsiteX56" fmla="*/ 1791097 w 2310483"/>
                    <a:gd name="connsiteY56" fmla="*/ 1727736 h 3424514"/>
                    <a:gd name="connsiteX57" fmla="*/ 1830411 w 2310483"/>
                    <a:gd name="connsiteY57" fmla="*/ 2052615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52573 w 2310483"/>
                    <a:gd name="connsiteY29" fmla="*/ 132019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028932 w 2310483"/>
                    <a:gd name="connsiteY55" fmla="*/ 1712284 h 3424514"/>
                    <a:gd name="connsiteX56" fmla="*/ 1791097 w 2310483"/>
                    <a:gd name="connsiteY56" fmla="*/ 1727736 h 3424514"/>
                    <a:gd name="connsiteX57" fmla="*/ 1830411 w 2310483"/>
                    <a:gd name="connsiteY57" fmla="*/ 2052615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74690 w 2310483"/>
                    <a:gd name="connsiteY25" fmla="*/ 365574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52573 w 2310483"/>
                    <a:gd name="connsiteY29" fmla="*/ 132019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028932 w 2310483"/>
                    <a:gd name="connsiteY55" fmla="*/ 1712284 h 3424514"/>
                    <a:gd name="connsiteX56" fmla="*/ 1791097 w 2310483"/>
                    <a:gd name="connsiteY56" fmla="*/ 1727736 h 3424514"/>
                    <a:gd name="connsiteX57" fmla="*/ 1830411 w 2310483"/>
                    <a:gd name="connsiteY57" fmla="*/ 2052615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3949 w 2310483"/>
                    <a:gd name="connsiteY24" fmla="*/ 380909 h 3424514"/>
                    <a:gd name="connsiteX25" fmla="*/ 985281 w 2310483"/>
                    <a:gd name="connsiteY25" fmla="*/ 393818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52573 w 2310483"/>
                    <a:gd name="connsiteY29" fmla="*/ 132019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028932 w 2310483"/>
                    <a:gd name="connsiteY55" fmla="*/ 1712284 h 3424514"/>
                    <a:gd name="connsiteX56" fmla="*/ 1791097 w 2310483"/>
                    <a:gd name="connsiteY56" fmla="*/ 1727736 h 3424514"/>
                    <a:gd name="connsiteX57" fmla="*/ 1830411 w 2310483"/>
                    <a:gd name="connsiteY57" fmla="*/ 2052615 h 3424514"/>
                    <a:gd name="connsiteX0" fmla="*/ 1349467 w 2310483"/>
                    <a:gd name="connsiteY0" fmla="*/ 2073251 h 3424514"/>
                    <a:gd name="connsiteX1" fmla="*/ 1336389 w 2310483"/>
                    <a:gd name="connsiteY1" fmla="*/ 2323080 h 3424514"/>
                    <a:gd name="connsiteX2" fmla="*/ 1546299 w 2310483"/>
                    <a:gd name="connsiteY2" fmla="*/ 2329118 h 3424514"/>
                    <a:gd name="connsiteX3" fmla="*/ 1547492 w 2310483"/>
                    <a:gd name="connsiteY3" fmla="*/ 2885741 h 3424514"/>
                    <a:gd name="connsiteX4" fmla="*/ 1738093 w 2310483"/>
                    <a:gd name="connsiteY4" fmla="*/ 3075099 h 3424514"/>
                    <a:gd name="connsiteX5" fmla="*/ 1975808 w 2310483"/>
                    <a:gd name="connsiteY5" fmla="*/ 3078629 h 3424514"/>
                    <a:gd name="connsiteX6" fmla="*/ 2030813 w 2310483"/>
                    <a:gd name="connsiteY6" fmla="*/ 3414987 h 3424514"/>
                    <a:gd name="connsiteX7" fmla="*/ 1605064 w 2310483"/>
                    <a:gd name="connsiteY7" fmla="*/ 3424514 h 3424514"/>
                    <a:gd name="connsiteX8" fmla="*/ 1610350 w 2310483"/>
                    <a:gd name="connsiteY8" fmla="*/ 3088678 h 3424514"/>
                    <a:gd name="connsiteX9" fmla="*/ 1272424 w 2310483"/>
                    <a:gd name="connsiteY9" fmla="*/ 3078629 h 3424514"/>
                    <a:gd name="connsiteX10" fmla="*/ 1288281 w 2310483"/>
                    <a:gd name="connsiteY10" fmla="*/ 2923664 h 3424514"/>
                    <a:gd name="connsiteX11" fmla="*/ 1205802 w 2310483"/>
                    <a:gd name="connsiteY11" fmla="*/ 2907807 h 3424514"/>
                    <a:gd name="connsiteX12" fmla="*/ 1185705 w 2310483"/>
                    <a:gd name="connsiteY12" fmla="*/ 2897759 h 3424514"/>
                    <a:gd name="connsiteX13" fmla="*/ 1073606 w 2310483"/>
                    <a:gd name="connsiteY13" fmla="*/ 3043198 h 3424514"/>
                    <a:gd name="connsiteX14" fmla="*/ 381256 w 2310483"/>
                    <a:gd name="connsiteY14" fmla="*/ 2407480 h 3424514"/>
                    <a:gd name="connsiteX15" fmla="*/ 0 w 2310483"/>
                    <a:gd name="connsiteY15" fmla="*/ 2174278 h 3424514"/>
                    <a:gd name="connsiteX16" fmla="*/ 328924 w 2310483"/>
                    <a:gd name="connsiteY16" fmla="*/ 2175323 h 3424514"/>
                    <a:gd name="connsiteX17" fmla="*/ 344781 w 2310483"/>
                    <a:gd name="connsiteY17" fmla="*/ 2079603 h 3424514"/>
                    <a:gd name="connsiteX18" fmla="*/ 674807 w 2310483"/>
                    <a:gd name="connsiteY18" fmla="*/ 2083842 h 3424514"/>
                    <a:gd name="connsiteX19" fmla="*/ 669521 w 2310483"/>
                    <a:gd name="connsiteY19" fmla="*/ 1742721 h 3424514"/>
                    <a:gd name="connsiteX20" fmla="*/ 741429 w 2310483"/>
                    <a:gd name="connsiteY20" fmla="*/ 1727388 h 3424514"/>
                    <a:gd name="connsiteX21" fmla="*/ 512466 w 2310483"/>
                    <a:gd name="connsiteY21" fmla="*/ 1269926 h 3424514"/>
                    <a:gd name="connsiteX22" fmla="*/ 334210 w 2310483"/>
                    <a:gd name="connsiteY22" fmla="*/ 1038814 h 3424514"/>
                    <a:gd name="connsiteX23" fmla="*/ 123194 w 2310483"/>
                    <a:gd name="connsiteY23" fmla="*/ 557016 h 3424514"/>
                    <a:gd name="connsiteX24" fmla="*/ 60418 w 2310483"/>
                    <a:gd name="connsiteY24" fmla="*/ 387970 h 3424514"/>
                    <a:gd name="connsiteX25" fmla="*/ 985281 w 2310483"/>
                    <a:gd name="connsiteY25" fmla="*/ 393818 h 3424514"/>
                    <a:gd name="connsiteX26" fmla="*/ 984738 w 2310483"/>
                    <a:gd name="connsiteY26" fmla="*/ 45072 h 3424514"/>
                    <a:gd name="connsiteX27" fmla="*/ 1247564 w 2310483"/>
                    <a:gd name="connsiteY27" fmla="*/ 55643 h 3424514"/>
                    <a:gd name="connsiteX28" fmla="*/ 1236992 w 2310483"/>
                    <a:gd name="connsiteY28" fmla="*/ 125459 h 3424514"/>
                    <a:gd name="connsiteX29" fmla="*/ 1152573 w 2310483"/>
                    <a:gd name="connsiteY29" fmla="*/ 132019 h 3424514"/>
                    <a:gd name="connsiteX30" fmla="*/ 1151321 w 2310483"/>
                    <a:gd name="connsiteY30" fmla="*/ 220134 h 3424514"/>
                    <a:gd name="connsiteX31" fmla="*/ 1327428 w 2310483"/>
                    <a:gd name="connsiteY31" fmla="*/ 225421 h 3424514"/>
                    <a:gd name="connsiteX32" fmla="*/ 1322143 w 2310483"/>
                    <a:gd name="connsiteY32" fmla="*/ 381954 h 3424514"/>
                    <a:gd name="connsiteX33" fmla="*/ 985784 w 2310483"/>
                    <a:gd name="connsiteY33" fmla="*/ 396242 h 3424514"/>
                    <a:gd name="connsiteX34" fmla="*/ 1001641 w 2310483"/>
                    <a:gd name="connsiteY34" fmla="*/ 1226537 h 3424514"/>
                    <a:gd name="connsiteX35" fmla="*/ 1010856 w 2310483"/>
                    <a:gd name="connsiteY35" fmla="*/ 1236997 h 3424514"/>
                    <a:gd name="connsiteX36" fmla="*/ 1100389 w 2310483"/>
                    <a:gd name="connsiteY36" fmla="*/ 1235018 h 3424514"/>
                    <a:gd name="connsiteX37" fmla="*/ 1097362 w 2310483"/>
                    <a:gd name="connsiteY37" fmla="*/ 1396314 h 3424514"/>
                    <a:gd name="connsiteX38" fmla="*/ 990547 w 2310483"/>
                    <a:gd name="connsiteY38" fmla="*/ 1390506 h 3424514"/>
                    <a:gd name="connsiteX39" fmla="*/ 1004835 w 2310483"/>
                    <a:gd name="connsiteY39" fmla="*/ 2073794 h 3424514"/>
                    <a:gd name="connsiteX40" fmla="*/ 1829343 w 2310483"/>
                    <a:gd name="connsiteY40" fmla="*/ 2052611 h 3424514"/>
                    <a:gd name="connsiteX41" fmla="*/ 1500863 w 2310483"/>
                    <a:gd name="connsiteY41" fmla="*/ 89332 h 3424514"/>
                    <a:gd name="connsiteX42" fmla="*/ 1637301 w 2310483"/>
                    <a:gd name="connsiteY42" fmla="*/ 0 h 3424514"/>
                    <a:gd name="connsiteX43" fmla="*/ 1775306 w 2310483"/>
                    <a:gd name="connsiteY43" fmla="*/ 25382 h 3424514"/>
                    <a:gd name="connsiteX44" fmla="*/ 2121014 w 2310483"/>
                    <a:gd name="connsiteY44" fmla="*/ 142710 h 3424514"/>
                    <a:gd name="connsiteX45" fmla="*/ 2276503 w 2310483"/>
                    <a:gd name="connsiteY45" fmla="*/ 483019 h 3424514"/>
                    <a:gd name="connsiteX46" fmla="*/ 1994462 w 2310483"/>
                    <a:gd name="connsiteY46" fmla="*/ 477736 h 3424514"/>
                    <a:gd name="connsiteX47" fmla="*/ 1867052 w 2310483"/>
                    <a:gd name="connsiteY47" fmla="*/ 551041 h 3424514"/>
                    <a:gd name="connsiteX48" fmla="*/ 1826900 w 2310483"/>
                    <a:gd name="connsiteY48" fmla="*/ 912259 h 3424514"/>
                    <a:gd name="connsiteX49" fmla="*/ 2188182 w 2310483"/>
                    <a:gd name="connsiteY49" fmla="*/ 960181 h 3424514"/>
                    <a:gd name="connsiteX50" fmla="*/ 2191586 w 2310483"/>
                    <a:gd name="connsiteY50" fmla="*/ 1114438 h 3424514"/>
                    <a:gd name="connsiteX51" fmla="*/ 2291024 w 2310483"/>
                    <a:gd name="connsiteY51" fmla="*/ 1300071 h 3424514"/>
                    <a:gd name="connsiteX52" fmla="*/ 2201634 w 2310483"/>
                    <a:gd name="connsiteY52" fmla="*/ 1380458 h 3424514"/>
                    <a:gd name="connsiteX53" fmla="*/ 2292069 w 2310483"/>
                    <a:gd name="connsiteY53" fmla="*/ 1591473 h 3424514"/>
                    <a:gd name="connsiteX54" fmla="*/ 2279465 w 2310483"/>
                    <a:gd name="connsiteY54" fmla="*/ 1577185 h 3424514"/>
                    <a:gd name="connsiteX55" fmla="*/ 2028932 w 2310483"/>
                    <a:gd name="connsiteY55" fmla="*/ 1712284 h 3424514"/>
                    <a:gd name="connsiteX56" fmla="*/ 1791097 w 2310483"/>
                    <a:gd name="connsiteY56" fmla="*/ 1727736 h 3424514"/>
                    <a:gd name="connsiteX57" fmla="*/ 1830411 w 2310483"/>
                    <a:gd name="connsiteY57" fmla="*/ 2052615 h 3424514"/>
                    <a:gd name="connsiteX0" fmla="*/ 1312288 w 2273304"/>
                    <a:gd name="connsiteY0" fmla="*/ 2073251 h 3424514"/>
                    <a:gd name="connsiteX1" fmla="*/ 1299210 w 2273304"/>
                    <a:gd name="connsiteY1" fmla="*/ 2323080 h 3424514"/>
                    <a:gd name="connsiteX2" fmla="*/ 1509120 w 2273304"/>
                    <a:gd name="connsiteY2" fmla="*/ 2329118 h 3424514"/>
                    <a:gd name="connsiteX3" fmla="*/ 1510313 w 2273304"/>
                    <a:gd name="connsiteY3" fmla="*/ 2885741 h 3424514"/>
                    <a:gd name="connsiteX4" fmla="*/ 1700914 w 2273304"/>
                    <a:gd name="connsiteY4" fmla="*/ 3075099 h 3424514"/>
                    <a:gd name="connsiteX5" fmla="*/ 1938629 w 2273304"/>
                    <a:gd name="connsiteY5" fmla="*/ 3078629 h 3424514"/>
                    <a:gd name="connsiteX6" fmla="*/ 1993634 w 2273304"/>
                    <a:gd name="connsiteY6" fmla="*/ 3414987 h 3424514"/>
                    <a:gd name="connsiteX7" fmla="*/ 1567885 w 2273304"/>
                    <a:gd name="connsiteY7" fmla="*/ 3424514 h 3424514"/>
                    <a:gd name="connsiteX8" fmla="*/ 1573171 w 2273304"/>
                    <a:gd name="connsiteY8" fmla="*/ 3088678 h 3424514"/>
                    <a:gd name="connsiteX9" fmla="*/ 1235245 w 2273304"/>
                    <a:gd name="connsiteY9" fmla="*/ 3078629 h 3424514"/>
                    <a:gd name="connsiteX10" fmla="*/ 1251102 w 2273304"/>
                    <a:gd name="connsiteY10" fmla="*/ 2923664 h 3424514"/>
                    <a:gd name="connsiteX11" fmla="*/ 1168623 w 2273304"/>
                    <a:gd name="connsiteY11" fmla="*/ 2907807 h 3424514"/>
                    <a:gd name="connsiteX12" fmla="*/ 1148526 w 2273304"/>
                    <a:gd name="connsiteY12" fmla="*/ 2897759 h 3424514"/>
                    <a:gd name="connsiteX13" fmla="*/ 1036427 w 2273304"/>
                    <a:gd name="connsiteY13" fmla="*/ 3043198 h 3424514"/>
                    <a:gd name="connsiteX14" fmla="*/ 344077 w 2273304"/>
                    <a:gd name="connsiteY14" fmla="*/ 2407480 h 3424514"/>
                    <a:gd name="connsiteX15" fmla="*/ 0 w 2273304"/>
                    <a:gd name="connsiteY15" fmla="*/ 2170111 h 3424514"/>
                    <a:gd name="connsiteX16" fmla="*/ 291745 w 2273304"/>
                    <a:gd name="connsiteY16" fmla="*/ 2175323 h 3424514"/>
                    <a:gd name="connsiteX17" fmla="*/ 307602 w 2273304"/>
                    <a:gd name="connsiteY17" fmla="*/ 2079603 h 3424514"/>
                    <a:gd name="connsiteX18" fmla="*/ 637628 w 2273304"/>
                    <a:gd name="connsiteY18" fmla="*/ 2083842 h 3424514"/>
                    <a:gd name="connsiteX19" fmla="*/ 632342 w 2273304"/>
                    <a:gd name="connsiteY19" fmla="*/ 1742721 h 3424514"/>
                    <a:gd name="connsiteX20" fmla="*/ 704250 w 2273304"/>
                    <a:gd name="connsiteY20" fmla="*/ 1727388 h 3424514"/>
                    <a:gd name="connsiteX21" fmla="*/ 475287 w 2273304"/>
                    <a:gd name="connsiteY21" fmla="*/ 1269926 h 3424514"/>
                    <a:gd name="connsiteX22" fmla="*/ 297031 w 2273304"/>
                    <a:gd name="connsiteY22" fmla="*/ 1038814 h 3424514"/>
                    <a:gd name="connsiteX23" fmla="*/ 86015 w 2273304"/>
                    <a:gd name="connsiteY23" fmla="*/ 557016 h 3424514"/>
                    <a:gd name="connsiteX24" fmla="*/ 23239 w 2273304"/>
                    <a:gd name="connsiteY24" fmla="*/ 387970 h 3424514"/>
                    <a:gd name="connsiteX25" fmla="*/ 948102 w 2273304"/>
                    <a:gd name="connsiteY25" fmla="*/ 393818 h 3424514"/>
                    <a:gd name="connsiteX26" fmla="*/ 947559 w 2273304"/>
                    <a:gd name="connsiteY26" fmla="*/ 45072 h 3424514"/>
                    <a:gd name="connsiteX27" fmla="*/ 1210385 w 2273304"/>
                    <a:gd name="connsiteY27" fmla="*/ 55643 h 3424514"/>
                    <a:gd name="connsiteX28" fmla="*/ 1199813 w 2273304"/>
                    <a:gd name="connsiteY28" fmla="*/ 125459 h 3424514"/>
                    <a:gd name="connsiteX29" fmla="*/ 1115394 w 2273304"/>
                    <a:gd name="connsiteY29" fmla="*/ 132019 h 3424514"/>
                    <a:gd name="connsiteX30" fmla="*/ 1114142 w 2273304"/>
                    <a:gd name="connsiteY30" fmla="*/ 220134 h 3424514"/>
                    <a:gd name="connsiteX31" fmla="*/ 1290249 w 2273304"/>
                    <a:gd name="connsiteY31" fmla="*/ 225421 h 3424514"/>
                    <a:gd name="connsiteX32" fmla="*/ 1284964 w 2273304"/>
                    <a:gd name="connsiteY32" fmla="*/ 381954 h 3424514"/>
                    <a:gd name="connsiteX33" fmla="*/ 948605 w 2273304"/>
                    <a:gd name="connsiteY33" fmla="*/ 396242 h 3424514"/>
                    <a:gd name="connsiteX34" fmla="*/ 964462 w 2273304"/>
                    <a:gd name="connsiteY34" fmla="*/ 1226537 h 3424514"/>
                    <a:gd name="connsiteX35" fmla="*/ 973677 w 2273304"/>
                    <a:gd name="connsiteY35" fmla="*/ 1236997 h 3424514"/>
                    <a:gd name="connsiteX36" fmla="*/ 1063210 w 2273304"/>
                    <a:gd name="connsiteY36" fmla="*/ 1235018 h 3424514"/>
                    <a:gd name="connsiteX37" fmla="*/ 1060183 w 2273304"/>
                    <a:gd name="connsiteY37" fmla="*/ 1396314 h 3424514"/>
                    <a:gd name="connsiteX38" fmla="*/ 953368 w 2273304"/>
                    <a:gd name="connsiteY38" fmla="*/ 1390506 h 3424514"/>
                    <a:gd name="connsiteX39" fmla="*/ 967656 w 2273304"/>
                    <a:gd name="connsiteY39" fmla="*/ 2073794 h 3424514"/>
                    <a:gd name="connsiteX40" fmla="*/ 1792164 w 2273304"/>
                    <a:gd name="connsiteY40" fmla="*/ 2052611 h 3424514"/>
                    <a:gd name="connsiteX41" fmla="*/ 1463684 w 2273304"/>
                    <a:gd name="connsiteY41" fmla="*/ 89332 h 3424514"/>
                    <a:gd name="connsiteX42" fmla="*/ 1600122 w 2273304"/>
                    <a:gd name="connsiteY42" fmla="*/ 0 h 3424514"/>
                    <a:gd name="connsiteX43" fmla="*/ 1738127 w 2273304"/>
                    <a:gd name="connsiteY43" fmla="*/ 25382 h 3424514"/>
                    <a:gd name="connsiteX44" fmla="*/ 2083835 w 2273304"/>
                    <a:gd name="connsiteY44" fmla="*/ 142710 h 3424514"/>
                    <a:gd name="connsiteX45" fmla="*/ 2239324 w 2273304"/>
                    <a:gd name="connsiteY45" fmla="*/ 483019 h 3424514"/>
                    <a:gd name="connsiteX46" fmla="*/ 1957283 w 2273304"/>
                    <a:gd name="connsiteY46" fmla="*/ 477736 h 3424514"/>
                    <a:gd name="connsiteX47" fmla="*/ 1829873 w 2273304"/>
                    <a:gd name="connsiteY47" fmla="*/ 551041 h 3424514"/>
                    <a:gd name="connsiteX48" fmla="*/ 1789721 w 2273304"/>
                    <a:gd name="connsiteY48" fmla="*/ 912259 h 3424514"/>
                    <a:gd name="connsiteX49" fmla="*/ 2151003 w 2273304"/>
                    <a:gd name="connsiteY49" fmla="*/ 960181 h 3424514"/>
                    <a:gd name="connsiteX50" fmla="*/ 2154407 w 2273304"/>
                    <a:gd name="connsiteY50" fmla="*/ 1114438 h 3424514"/>
                    <a:gd name="connsiteX51" fmla="*/ 2253845 w 2273304"/>
                    <a:gd name="connsiteY51" fmla="*/ 1300071 h 3424514"/>
                    <a:gd name="connsiteX52" fmla="*/ 2164455 w 2273304"/>
                    <a:gd name="connsiteY52" fmla="*/ 1380458 h 3424514"/>
                    <a:gd name="connsiteX53" fmla="*/ 2254890 w 2273304"/>
                    <a:gd name="connsiteY53" fmla="*/ 1591473 h 3424514"/>
                    <a:gd name="connsiteX54" fmla="*/ 2242286 w 2273304"/>
                    <a:gd name="connsiteY54" fmla="*/ 1577185 h 3424514"/>
                    <a:gd name="connsiteX55" fmla="*/ 1991753 w 2273304"/>
                    <a:gd name="connsiteY55" fmla="*/ 1712284 h 3424514"/>
                    <a:gd name="connsiteX56" fmla="*/ 1753918 w 2273304"/>
                    <a:gd name="connsiteY56" fmla="*/ 1727736 h 3424514"/>
                    <a:gd name="connsiteX57" fmla="*/ 1793232 w 2273304"/>
                    <a:gd name="connsiteY57" fmla="*/ 2052615 h 3424514"/>
                    <a:gd name="connsiteX0" fmla="*/ 1312288 w 2273304"/>
                    <a:gd name="connsiteY0" fmla="*/ 2073251 h 3424514"/>
                    <a:gd name="connsiteX1" fmla="*/ 1299210 w 2273304"/>
                    <a:gd name="connsiteY1" fmla="*/ 2323080 h 3424514"/>
                    <a:gd name="connsiteX2" fmla="*/ 1509120 w 2273304"/>
                    <a:gd name="connsiteY2" fmla="*/ 2329118 h 3424514"/>
                    <a:gd name="connsiteX3" fmla="*/ 1510313 w 2273304"/>
                    <a:gd name="connsiteY3" fmla="*/ 2885741 h 3424514"/>
                    <a:gd name="connsiteX4" fmla="*/ 1700914 w 2273304"/>
                    <a:gd name="connsiteY4" fmla="*/ 3075099 h 3424514"/>
                    <a:gd name="connsiteX5" fmla="*/ 1938629 w 2273304"/>
                    <a:gd name="connsiteY5" fmla="*/ 3078629 h 3424514"/>
                    <a:gd name="connsiteX6" fmla="*/ 1993634 w 2273304"/>
                    <a:gd name="connsiteY6" fmla="*/ 3414987 h 3424514"/>
                    <a:gd name="connsiteX7" fmla="*/ 1567885 w 2273304"/>
                    <a:gd name="connsiteY7" fmla="*/ 3424514 h 3424514"/>
                    <a:gd name="connsiteX8" fmla="*/ 1573171 w 2273304"/>
                    <a:gd name="connsiteY8" fmla="*/ 3088678 h 3424514"/>
                    <a:gd name="connsiteX9" fmla="*/ 1235245 w 2273304"/>
                    <a:gd name="connsiteY9" fmla="*/ 3078629 h 3424514"/>
                    <a:gd name="connsiteX10" fmla="*/ 1251102 w 2273304"/>
                    <a:gd name="connsiteY10" fmla="*/ 2923664 h 3424514"/>
                    <a:gd name="connsiteX11" fmla="*/ 1168623 w 2273304"/>
                    <a:gd name="connsiteY11" fmla="*/ 2907807 h 3424514"/>
                    <a:gd name="connsiteX12" fmla="*/ 1148526 w 2273304"/>
                    <a:gd name="connsiteY12" fmla="*/ 2897759 h 3424514"/>
                    <a:gd name="connsiteX13" fmla="*/ 1036427 w 2273304"/>
                    <a:gd name="connsiteY13" fmla="*/ 3043198 h 3424514"/>
                    <a:gd name="connsiteX14" fmla="*/ 344077 w 2273304"/>
                    <a:gd name="connsiteY14" fmla="*/ 2407480 h 3424514"/>
                    <a:gd name="connsiteX15" fmla="*/ 0 w 2273304"/>
                    <a:gd name="connsiteY15" fmla="*/ 2170111 h 3424514"/>
                    <a:gd name="connsiteX16" fmla="*/ 291745 w 2273304"/>
                    <a:gd name="connsiteY16" fmla="*/ 2175323 h 3424514"/>
                    <a:gd name="connsiteX17" fmla="*/ 307602 w 2273304"/>
                    <a:gd name="connsiteY17" fmla="*/ 2079603 h 3424514"/>
                    <a:gd name="connsiteX18" fmla="*/ 637628 w 2273304"/>
                    <a:gd name="connsiteY18" fmla="*/ 2083842 h 3424514"/>
                    <a:gd name="connsiteX19" fmla="*/ 632342 w 2273304"/>
                    <a:gd name="connsiteY19" fmla="*/ 1742721 h 3424514"/>
                    <a:gd name="connsiteX20" fmla="*/ 704250 w 2273304"/>
                    <a:gd name="connsiteY20" fmla="*/ 1727388 h 3424514"/>
                    <a:gd name="connsiteX21" fmla="*/ 475287 w 2273304"/>
                    <a:gd name="connsiteY21" fmla="*/ 1269926 h 3424514"/>
                    <a:gd name="connsiteX22" fmla="*/ 297031 w 2273304"/>
                    <a:gd name="connsiteY22" fmla="*/ 1038814 h 3424514"/>
                    <a:gd name="connsiteX23" fmla="*/ 86015 w 2273304"/>
                    <a:gd name="connsiteY23" fmla="*/ 557016 h 3424514"/>
                    <a:gd name="connsiteX24" fmla="*/ 23239 w 2273304"/>
                    <a:gd name="connsiteY24" fmla="*/ 387970 h 3424514"/>
                    <a:gd name="connsiteX25" fmla="*/ 948102 w 2273304"/>
                    <a:gd name="connsiteY25" fmla="*/ 393818 h 3424514"/>
                    <a:gd name="connsiteX26" fmla="*/ 947559 w 2273304"/>
                    <a:gd name="connsiteY26" fmla="*/ 45072 h 3424514"/>
                    <a:gd name="connsiteX27" fmla="*/ 1210385 w 2273304"/>
                    <a:gd name="connsiteY27" fmla="*/ 55643 h 3424514"/>
                    <a:gd name="connsiteX28" fmla="*/ 1199813 w 2273304"/>
                    <a:gd name="connsiteY28" fmla="*/ 125459 h 3424514"/>
                    <a:gd name="connsiteX29" fmla="*/ 1115394 w 2273304"/>
                    <a:gd name="connsiteY29" fmla="*/ 132019 h 3424514"/>
                    <a:gd name="connsiteX30" fmla="*/ 1114142 w 2273304"/>
                    <a:gd name="connsiteY30" fmla="*/ 220134 h 3424514"/>
                    <a:gd name="connsiteX31" fmla="*/ 1290249 w 2273304"/>
                    <a:gd name="connsiteY31" fmla="*/ 225421 h 3424514"/>
                    <a:gd name="connsiteX32" fmla="*/ 1284964 w 2273304"/>
                    <a:gd name="connsiteY32" fmla="*/ 381954 h 3424514"/>
                    <a:gd name="connsiteX33" fmla="*/ 948605 w 2273304"/>
                    <a:gd name="connsiteY33" fmla="*/ 396242 h 3424514"/>
                    <a:gd name="connsiteX34" fmla="*/ 964462 w 2273304"/>
                    <a:gd name="connsiteY34" fmla="*/ 1226537 h 3424514"/>
                    <a:gd name="connsiteX35" fmla="*/ 973677 w 2273304"/>
                    <a:gd name="connsiteY35" fmla="*/ 1236997 h 3424514"/>
                    <a:gd name="connsiteX36" fmla="*/ 1063210 w 2273304"/>
                    <a:gd name="connsiteY36" fmla="*/ 1235018 h 3424514"/>
                    <a:gd name="connsiteX37" fmla="*/ 1060183 w 2273304"/>
                    <a:gd name="connsiteY37" fmla="*/ 1396314 h 3424514"/>
                    <a:gd name="connsiteX38" fmla="*/ 953368 w 2273304"/>
                    <a:gd name="connsiteY38" fmla="*/ 1390506 h 3424514"/>
                    <a:gd name="connsiteX39" fmla="*/ 967656 w 2273304"/>
                    <a:gd name="connsiteY39" fmla="*/ 2073794 h 3424514"/>
                    <a:gd name="connsiteX40" fmla="*/ 1792164 w 2273304"/>
                    <a:gd name="connsiteY40" fmla="*/ 2052611 h 3424514"/>
                    <a:gd name="connsiteX41" fmla="*/ 1463684 w 2273304"/>
                    <a:gd name="connsiteY41" fmla="*/ 89332 h 3424514"/>
                    <a:gd name="connsiteX42" fmla="*/ 1600122 w 2273304"/>
                    <a:gd name="connsiteY42" fmla="*/ 0 h 3424514"/>
                    <a:gd name="connsiteX43" fmla="*/ 1738127 w 2273304"/>
                    <a:gd name="connsiteY43" fmla="*/ 25382 h 3424514"/>
                    <a:gd name="connsiteX44" fmla="*/ 2083835 w 2273304"/>
                    <a:gd name="connsiteY44" fmla="*/ 142710 h 3424514"/>
                    <a:gd name="connsiteX45" fmla="*/ 2239324 w 2273304"/>
                    <a:gd name="connsiteY45" fmla="*/ 483019 h 3424514"/>
                    <a:gd name="connsiteX46" fmla="*/ 1957283 w 2273304"/>
                    <a:gd name="connsiteY46" fmla="*/ 477736 h 3424514"/>
                    <a:gd name="connsiteX47" fmla="*/ 1829873 w 2273304"/>
                    <a:gd name="connsiteY47" fmla="*/ 551041 h 3424514"/>
                    <a:gd name="connsiteX48" fmla="*/ 1789721 w 2273304"/>
                    <a:gd name="connsiteY48" fmla="*/ 912259 h 3424514"/>
                    <a:gd name="connsiteX49" fmla="*/ 2151003 w 2273304"/>
                    <a:gd name="connsiteY49" fmla="*/ 960181 h 3424514"/>
                    <a:gd name="connsiteX50" fmla="*/ 2154407 w 2273304"/>
                    <a:gd name="connsiteY50" fmla="*/ 1114438 h 3424514"/>
                    <a:gd name="connsiteX51" fmla="*/ 2253845 w 2273304"/>
                    <a:gd name="connsiteY51" fmla="*/ 1300071 h 3424514"/>
                    <a:gd name="connsiteX52" fmla="*/ 2164455 w 2273304"/>
                    <a:gd name="connsiteY52" fmla="*/ 1380458 h 3424514"/>
                    <a:gd name="connsiteX53" fmla="*/ 2254890 w 2273304"/>
                    <a:gd name="connsiteY53" fmla="*/ 1591473 h 3424514"/>
                    <a:gd name="connsiteX54" fmla="*/ 2242286 w 2273304"/>
                    <a:gd name="connsiteY54" fmla="*/ 1577185 h 3424514"/>
                    <a:gd name="connsiteX55" fmla="*/ 1991753 w 2273304"/>
                    <a:gd name="connsiteY55" fmla="*/ 1712284 h 3424514"/>
                    <a:gd name="connsiteX56" fmla="*/ 1753918 w 2273304"/>
                    <a:gd name="connsiteY56" fmla="*/ 1727736 h 3424514"/>
                    <a:gd name="connsiteX57" fmla="*/ 1793232 w 2273304"/>
                    <a:gd name="connsiteY57" fmla="*/ 2052615 h 3424514"/>
                    <a:gd name="connsiteX0" fmla="*/ 1312288 w 2273304"/>
                    <a:gd name="connsiteY0" fmla="*/ 2073251 h 3424514"/>
                    <a:gd name="connsiteX1" fmla="*/ 1299210 w 2273304"/>
                    <a:gd name="connsiteY1" fmla="*/ 2323080 h 3424514"/>
                    <a:gd name="connsiteX2" fmla="*/ 1509120 w 2273304"/>
                    <a:gd name="connsiteY2" fmla="*/ 2329118 h 3424514"/>
                    <a:gd name="connsiteX3" fmla="*/ 1510313 w 2273304"/>
                    <a:gd name="connsiteY3" fmla="*/ 2885741 h 3424514"/>
                    <a:gd name="connsiteX4" fmla="*/ 1700914 w 2273304"/>
                    <a:gd name="connsiteY4" fmla="*/ 3075099 h 3424514"/>
                    <a:gd name="connsiteX5" fmla="*/ 1938629 w 2273304"/>
                    <a:gd name="connsiteY5" fmla="*/ 3078629 h 3424514"/>
                    <a:gd name="connsiteX6" fmla="*/ 1993634 w 2273304"/>
                    <a:gd name="connsiteY6" fmla="*/ 3414987 h 3424514"/>
                    <a:gd name="connsiteX7" fmla="*/ 1567885 w 2273304"/>
                    <a:gd name="connsiteY7" fmla="*/ 3424514 h 3424514"/>
                    <a:gd name="connsiteX8" fmla="*/ 1573171 w 2273304"/>
                    <a:gd name="connsiteY8" fmla="*/ 3088678 h 3424514"/>
                    <a:gd name="connsiteX9" fmla="*/ 1235245 w 2273304"/>
                    <a:gd name="connsiteY9" fmla="*/ 3078629 h 3424514"/>
                    <a:gd name="connsiteX10" fmla="*/ 1251102 w 2273304"/>
                    <a:gd name="connsiteY10" fmla="*/ 2923664 h 3424514"/>
                    <a:gd name="connsiteX11" fmla="*/ 1168623 w 2273304"/>
                    <a:gd name="connsiteY11" fmla="*/ 2907807 h 3424514"/>
                    <a:gd name="connsiteX12" fmla="*/ 1148526 w 2273304"/>
                    <a:gd name="connsiteY12" fmla="*/ 2897759 h 3424514"/>
                    <a:gd name="connsiteX13" fmla="*/ 1036427 w 2273304"/>
                    <a:gd name="connsiteY13" fmla="*/ 3043198 h 3424514"/>
                    <a:gd name="connsiteX14" fmla="*/ 344077 w 2273304"/>
                    <a:gd name="connsiteY14" fmla="*/ 2407480 h 3424514"/>
                    <a:gd name="connsiteX15" fmla="*/ 0 w 2273304"/>
                    <a:gd name="connsiteY15" fmla="*/ 2170111 h 3424514"/>
                    <a:gd name="connsiteX16" fmla="*/ 283483 w 2273304"/>
                    <a:gd name="connsiteY16" fmla="*/ 2146152 h 3424514"/>
                    <a:gd name="connsiteX17" fmla="*/ 307602 w 2273304"/>
                    <a:gd name="connsiteY17" fmla="*/ 2079603 h 3424514"/>
                    <a:gd name="connsiteX18" fmla="*/ 637628 w 2273304"/>
                    <a:gd name="connsiteY18" fmla="*/ 2083842 h 3424514"/>
                    <a:gd name="connsiteX19" fmla="*/ 632342 w 2273304"/>
                    <a:gd name="connsiteY19" fmla="*/ 1742721 h 3424514"/>
                    <a:gd name="connsiteX20" fmla="*/ 704250 w 2273304"/>
                    <a:gd name="connsiteY20" fmla="*/ 1727388 h 3424514"/>
                    <a:gd name="connsiteX21" fmla="*/ 475287 w 2273304"/>
                    <a:gd name="connsiteY21" fmla="*/ 1269926 h 3424514"/>
                    <a:gd name="connsiteX22" fmla="*/ 297031 w 2273304"/>
                    <a:gd name="connsiteY22" fmla="*/ 1038814 h 3424514"/>
                    <a:gd name="connsiteX23" fmla="*/ 86015 w 2273304"/>
                    <a:gd name="connsiteY23" fmla="*/ 557016 h 3424514"/>
                    <a:gd name="connsiteX24" fmla="*/ 23239 w 2273304"/>
                    <a:gd name="connsiteY24" fmla="*/ 387970 h 3424514"/>
                    <a:gd name="connsiteX25" fmla="*/ 948102 w 2273304"/>
                    <a:gd name="connsiteY25" fmla="*/ 393818 h 3424514"/>
                    <a:gd name="connsiteX26" fmla="*/ 947559 w 2273304"/>
                    <a:gd name="connsiteY26" fmla="*/ 45072 h 3424514"/>
                    <a:gd name="connsiteX27" fmla="*/ 1210385 w 2273304"/>
                    <a:gd name="connsiteY27" fmla="*/ 55643 h 3424514"/>
                    <a:gd name="connsiteX28" fmla="*/ 1199813 w 2273304"/>
                    <a:gd name="connsiteY28" fmla="*/ 125459 h 3424514"/>
                    <a:gd name="connsiteX29" fmla="*/ 1115394 w 2273304"/>
                    <a:gd name="connsiteY29" fmla="*/ 132019 h 3424514"/>
                    <a:gd name="connsiteX30" fmla="*/ 1114142 w 2273304"/>
                    <a:gd name="connsiteY30" fmla="*/ 220134 h 3424514"/>
                    <a:gd name="connsiteX31" fmla="*/ 1290249 w 2273304"/>
                    <a:gd name="connsiteY31" fmla="*/ 225421 h 3424514"/>
                    <a:gd name="connsiteX32" fmla="*/ 1284964 w 2273304"/>
                    <a:gd name="connsiteY32" fmla="*/ 381954 h 3424514"/>
                    <a:gd name="connsiteX33" fmla="*/ 948605 w 2273304"/>
                    <a:gd name="connsiteY33" fmla="*/ 396242 h 3424514"/>
                    <a:gd name="connsiteX34" fmla="*/ 964462 w 2273304"/>
                    <a:gd name="connsiteY34" fmla="*/ 1226537 h 3424514"/>
                    <a:gd name="connsiteX35" fmla="*/ 973677 w 2273304"/>
                    <a:gd name="connsiteY35" fmla="*/ 1236997 h 3424514"/>
                    <a:gd name="connsiteX36" fmla="*/ 1063210 w 2273304"/>
                    <a:gd name="connsiteY36" fmla="*/ 1235018 h 3424514"/>
                    <a:gd name="connsiteX37" fmla="*/ 1060183 w 2273304"/>
                    <a:gd name="connsiteY37" fmla="*/ 1396314 h 3424514"/>
                    <a:gd name="connsiteX38" fmla="*/ 953368 w 2273304"/>
                    <a:gd name="connsiteY38" fmla="*/ 1390506 h 3424514"/>
                    <a:gd name="connsiteX39" fmla="*/ 967656 w 2273304"/>
                    <a:gd name="connsiteY39" fmla="*/ 2073794 h 3424514"/>
                    <a:gd name="connsiteX40" fmla="*/ 1792164 w 2273304"/>
                    <a:gd name="connsiteY40" fmla="*/ 2052611 h 3424514"/>
                    <a:gd name="connsiteX41" fmla="*/ 1463684 w 2273304"/>
                    <a:gd name="connsiteY41" fmla="*/ 89332 h 3424514"/>
                    <a:gd name="connsiteX42" fmla="*/ 1600122 w 2273304"/>
                    <a:gd name="connsiteY42" fmla="*/ 0 h 3424514"/>
                    <a:gd name="connsiteX43" fmla="*/ 1738127 w 2273304"/>
                    <a:gd name="connsiteY43" fmla="*/ 25382 h 3424514"/>
                    <a:gd name="connsiteX44" fmla="*/ 2083835 w 2273304"/>
                    <a:gd name="connsiteY44" fmla="*/ 142710 h 3424514"/>
                    <a:gd name="connsiteX45" fmla="*/ 2239324 w 2273304"/>
                    <a:gd name="connsiteY45" fmla="*/ 483019 h 3424514"/>
                    <a:gd name="connsiteX46" fmla="*/ 1957283 w 2273304"/>
                    <a:gd name="connsiteY46" fmla="*/ 477736 h 3424514"/>
                    <a:gd name="connsiteX47" fmla="*/ 1829873 w 2273304"/>
                    <a:gd name="connsiteY47" fmla="*/ 551041 h 3424514"/>
                    <a:gd name="connsiteX48" fmla="*/ 1789721 w 2273304"/>
                    <a:gd name="connsiteY48" fmla="*/ 912259 h 3424514"/>
                    <a:gd name="connsiteX49" fmla="*/ 2151003 w 2273304"/>
                    <a:gd name="connsiteY49" fmla="*/ 960181 h 3424514"/>
                    <a:gd name="connsiteX50" fmla="*/ 2154407 w 2273304"/>
                    <a:gd name="connsiteY50" fmla="*/ 1114438 h 3424514"/>
                    <a:gd name="connsiteX51" fmla="*/ 2253845 w 2273304"/>
                    <a:gd name="connsiteY51" fmla="*/ 1300071 h 3424514"/>
                    <a:gd name="connsiteX52" fmla="*/ 2164455 w 2273304"/>
                    <a:gd name="connsiteY52" fmla="*/ 1380458 h 3424514"/>
                    <a:gd name="connsiteX53" fmla="*/ 2254890 w 2273304"/>
                    <a:gd name="connsiteY53" fmla="*/ 1591473 h 3424514"/>
                    <a:gd name="connsiteX54" fmla="*/ 2242286 w 2273304"/>
                    <a:gd name="connsiteY54" fmla="*/ 1577185 h 3424514"/>
                    <a:gd name="connsiteX55" fmla="*/ 1991753 w 2273304"/>
                    <a:gd name="connsiteY55" fmla="*/ 1712284 h 3424514"/>
                    <a:gd name="connsiteX56" fmla="*/ 1753918 w 2273304"/>
                    <a:gd name="connsiteY56" fmla="*/ 1727736 h 3424514"/>
                    <a:gd name="connsiteX57" fmla="*/ 1793232 w 2273304"/>
                    <a:gd name="connsiteY57" fmla="*/ 2052615 h 3424514"/>
                    <a:gd name="connsiteX0" fmla="*/ 1312288 w 2273304"/>
                    <a:gd name="connsiteY0" fmla="*/ 2073251 h 3424514"/>
                    <a:gd name="connsiteX1" fmla="*/ 1299210 w 2273304"/>
                    <a:gd name="connsiteY1" fmla="*/ 2323080 h 3424514"/>
                    <a:gd name="connsiteX2" fmla="*/ 1509120 w 2273304"/>
                    <a:gd name="connsiteY2" fmla="*/ 2329118 h 3424514"/>
                    <a:gd name="connsiteX3" fmla="*/ 1510313 w 2273304"/>
                    <a:gd name="connsiteY3" fmla="*/ 2885741 h 3424514"/>
                    <a:gd name="connsiteX4" fmla="*/ 1700914 w 2273304"/>
                    <a:gd name="connsiteY4" fmla="*/ 3075099 h 3424514"/>
                    <a:gd name="connsiteX5" fmla="*/ 1938629 w 2273304"/>
                    <a:gd name="connsiteY5" fmla="*/ 3078629 h 3424514"/>
                    <a:gd name="connsiteX6" fmla="*/ 1993634 w 2273304"/>
                    <a:gd name="connsiteY6" fmla="*/ 3414987 h 3424514"/>
                    <a:gd name="connsiteX7" fmla="*/ 1567885 w 2273304"/>
                    <a:gd name="connsiteY7" fmla="*/ 3424514 h 3424514"/>
                    <a:gd name="connsiteX8" fmla="*/ 1573171 w 2273304"/>
                    <a:gd name="connsiteY8" fmla="*/ 3088678 h 3424514"/>
                    <a:gd name="connsiteX9" fmla="*/ 1235245 w 2273304"/>
                    <a:gd name="connsiteY9" fmla="*/ 3078629 h 3424514"/>
                    <a:gd name="connsiteX10" fmla="*/ 1251102 w 2273304"/>
                    <a:gd name="connsiteY10" fmla="*/ 2923664 h 3424514"/>
                    <a:gd name="connsiteX11" fmla="*/ 1168623 w 2273304"/>
                    <a:gd name="connsiteY11" fmla="*/ 2907807 h 3424514"/>
                    <a:gd name="connsiteX12" fmla="*/ 1148526 w 2273304"/>
                    <a:gd name="connsiteY12" fmla="*/ 2897759 h 3424514"/>
                    <a:gd name="connsiteX13" fmla="*/ 1036427 w 2273304"/>
                    <a:gd name="connsiteY13" fmla="*/ 3043198 h 3424514"/>
                    <a:gd name="connsiteX14" fmla="*/ 344077 w 2273304"/>
                    <a:gd name="connsiteY14" fmla="*/ 2407480 h 3424514"/>
                    <a:gd name="connsiteX15" fmla="*/ 0 w 2273304"/>
                    <a:gd name="connsiteY15" fmla="*/ 2170111 h 3424514"/>
                    <a:gd name="connsiteX16" fmla="*/ 283483 w 2273304"/>
                    <a:gd name="connsiteY16" fmla="*/ 2146152 h 3424514"/>
                    <a:gd name="connsiteX17" fmla="*/ 307602 w 2273304"/>
                    <a:gd name="connsiteY17" fmla="*/ 2067102 h 3424514"/>
                    <a:gd name="connsiteX18" fmla="*/ 637628 w 2273304"/>
                    <a:gd name="connsiteY18" fmla="*/ 2083842 h 3424514"/>
                    <a:gd name="connsiteX19" fmla="*/ 632342 w 2273304"/>
                    <a:gd name="connsiteY19" fmla="*/ 1742721 h 3424514"/>
                    <a:gd name="connsiteX20" fmla="*/ 704250 w 2273304"/>
                    <a:gd name="connsiteY20" fmla="*/ 1727388 h 3424514"/>
                    <a:gd name="connsiteX21" fmla="*/ 475287 w 2273304"/>
                    <a:gd name="connsiteY21" fmla="*/ 1269926 h 3424514"/>
                    <a:gd name="connsiteX22" fmla="*/ 297031 w 2273304"/>
                    <a:gd name="connsiteY22" fmla="*/ 1038814 h 3424514"/>
                    <a:gd name="connsiteX23" fmla="*/ 86015 w 2273304"/>
                    <a:gd name="connsiteY23" fmla="*/ 557016 h 3424514"/>
                    <a:gd name="connsiteX24" fmla="*/ 23239 w 2273304"/>
                    <a:gd name="connsiteY24" fmla="*/ 387970 h 3424514"/>
                    <a:gd name="connsiteX25" fmla="*/ 948102 w 2273304"/>
                    <a:gd name="connsiteY25" fmla="*/ 393818 h 3424514"/>
                    <a:gd name="connsiteX26" fmla="*/ 947559 w 2273304"/>
                    <a:gd name="connsiteY26" fmla="*/ 45072 h 3424514"/>
                    <a:gd name="connsiteX27" fmla="*/ 1210385 w 2273304"/>
                    <a:gd name="connsiteY27" fmla="*/ 55643 h 3424514"/>
                    <a:gd name="connsiteX28" fmla="*/ 1199813 w 2273304"/>
                    <a:gd name="connsiteY28" fmla="*/ 125459 h 3424514"/>
                    <a:gd name="connsiteX29" fmla="*/ 1115394 w 2273304"/>
                    <a:gd name="connsiteY29" fmla="*/ 132019 h 3424514"/>
                    <a:gd name="connsiteX30" fmla="*/ 1114142 w 2273304"/>
                    <a:gd name="connsiteY30" fmla="*/ 220134 h 3424514"/>
                    <a:gd name="connsiteX31" fmla="*/ 1290249 w 2273304"/>
                    <a:gd name="connsiteY31" fmla="*/ 225421 h 3424514"/>
                    <a:gd name="connsiteX32" fmla="*/ 1284964 w 2273304"/>
                    <a:gd name="connsiteY32" fmla="*/ 381954 h 3424514"/>
                    <a:gd name="connsiteX33" fmla="*/ 948605 w 2273304"/>
                    <a:gd name="connsiteY33" fmla="*/ 396242 h 3424514"/>
                    <a:gd name="connsiteX34" fmla="*/ 964462 w 2273304"/>
                    <a:gd name="connsiteY34" fmla="*/ 1226537 h 3424514"/>
                    <a:gd name="connsiteX35" fmla="*/ 973677 w 2273304"/>
                    <a:gd name="connsiteY35" fmla="*/ 1236997 h 3424514"/>
                    <a:gd name="connsiteX36" fmla="*/ 1063210 w 2273304"/>
                    <a:gd name="connsiteY36" fmla="*/ 1235018 h 3424514"/>
                    <a:gd name="connsiteX37" fmla="*/ 1060183 w 2273304"/>
                    <a:gd name="connsiteY37" fmla="*/ 1396314 h 3424514"/>
                    <a:gd name="connsiteX38" fmla="*/ 953368 w 2273304"/>
                    <a:gd name="connsiteY38" fmla="*/ 1390506 h 3424514"/>
                    <a:gd name="connsiteX39" fmla="*/ 967656 w 2273304"/>
                    <a:gd name="connsiteY39" fmla="*/ 2073794 h 3424514"/>
                    <a:gd name="connsiteX40" fmla="*/ 1792164 w 2273304"/>
                    <a:gd name="connsiteY40" fmla="*/ 2052611 h 3424514"/>
                    <a:gd name="connsiteX41" fmla="*/ 1463684 w 2273304"/>
                    <a:gd name="connsiteY41" fmla="*/ 89332 h 3424514"/>
                    <a:gd name="connsiteX42" fmla="*/ 1600122 w 2273304"/>
                    <a:gd name="connsiteY42" fmla="*/ 0 h 3424514"/>
                    <a:gd name="connsiteX43" fmla="*/ 1738127 w 2273304"/>
                    <a:gd name="connsiteY43" fmla="*/ 25382 h 3424514"/>
                    <a:gd name="connsiteX44" fmla="*/ 2083835 w 2273304"/>
                    <a:gd name="connsiteY44" fmla="*/ 142710 h 3424514"/>
                    <a:gd name="connsiteX45" fmla="*/ 2239324 w 2273304"/>
                    <a:gd name="connsiteY45" fmla="*/ 483019 h 3424514"/>
                    <a:gd name="connsiteX46" fmla="*/ 1957283 w 2273304"/>
                    <a:gd name="connsiteY46" fmla="*/ 477736 h 3424514"/>
                    <a:gd name="connsiteX47" fmla="*/ 1829873 w 2273304"/>
                    <a:gd name="connsiteY47" fmla="*/ 551041 h 3424514"/>
                    <a:gd name="connsiteX48" fmla="*/ 1789721 w 2273304"/>
                    <a:gd name="connsiteY48" fmla="*/ 912259 h 3424514"/>
                    <a:gd name="connsiteX49" fmla="*/ 2151003 w 2273304"/>
                    <a:gd name="connsiteY49" fmla="*/ 960181 h 3424514"/>
                    <a:gd name="connsiteX50" fmla="*/ 2154407 w 2273304"/>
                    <a:gd name="connsiteY50" fmla="*/ 1114438 h 3424514"/>
                    <a:gd name="connsiteX51" fmla="*/ 2253845 w 2273304"/>
                    <a:gd name="connsiteY51" fmla="*/ 1300071 h 3424514"/>
                    <a:gd name="connsiteX52" fmla="*/ 2164455 w 2273304"/>
                    <a:gd name="connsiteY52" fmla="*/ 1380458 h 3424514"/>
                    <a:gd name="connsiteX53" fmla="*/ 2254890 w 2273304"/>
                    <a:gd name="connsiteY53" fmla="*/ 1591473 h 3424514"/>
                    <a:gd name="connsiteX54" fmla="*/ 2242286 w 2273304"/>
                    <a:gd name="connsiteY54" fmla="*/ 1577185 h 3424514"/>
                    <a:gd name="connsiteX55" fmla="*/ 1991753 w 2273304"/>
                    <a:gd name="connsiteY55" fmla="*/ 1712284 h 3424514"/>
                    <a:gd name="connsiteX56" fmla="*/ 1753918 w 2273304"/>
                    <a:gd name="connsiteY56" fmla="*/ 1727736 h 3424514"/>
                    <a:gd name="connsiteX57" fmla="*/ 1793232 w 2273304"/>
                    <a:gd name="connsiteY57" fmla="*/ 2052615 h 3424514"/>
                    <a:gd name="connsiteX0" fmla="*/ 1312288 w 2273304"/>
                    <a:gd name="connsiteY0" fmla="*/ 2073251 h 3424514"/>
                    <a:gd name="connsiteX1" fmla="*/ 1299210 w 2273304"/>
                    <a:gd name="connsiteY1" fmla="*/ 2323080 h 3424514"/>
                    <a:gd name="connsiteX2" fmla="*/ 1509120 w 2273304"/>
                    <a:gd name="connsiteY2" fmla="*/ 2329118 h 3424514"/>
                    <a:gd name="connsiteX3" fmla="*/ 1510313 w 2273304"/>
                    <a:gd name="connsiteY3" fmla="*/ 2885741 h 3424514"/>
                    <a:gd name="connsiteX4" fmla="*/ 1700914 w 2273304"/>
                    <a:gd name="connsiteY4" fmla="*/ 3075099 h 3424514"/>
                    <a:gd name="connsiteX5" fmla="*/ 1938629 w 2273304"/>
                    <a:gd name="connsiteY5" fmla="*/ 3078629 h 3424514"/>
                    <a:gd name="connsiteX6" fmla="*/ 1993634 w 2273304"/>
                    <a:gd name="connsiteY6" fmla="*/ 3414987 h 3424514"/>
                    <a:gd name="connsiteX7" fmla="*/ 1567885 w 2273304"/>
                    <a:gd name="connsiteY7" fmla="*/ 3424514 h 3424514"/>
                    <a:gd name="connsiteX8" fmla="*/ 1573171 w 2273304"/>
                    <a:gd name="connsiteY8" fmla="*/ 3088678 h 3424514"/>
                    <a:gd name="connsiteX9" fmla="*/ 1235245 w 2273304"/>
                    <a:gd name="connsiteY9" fmla="*/ 3078629 h 3424514"/>
                    <a:gd name="connsiteX10" fmla="*/ 1251102 w 2273304"/>
                    <a:gd name="connsiteY10" fmla="*/ 2923664 h 3424514"/>
                    <a:gd name="connsiteX11" fmla="*/ 1168623 w 2273304"/>
                    <a:gd name="connsiteY11" fmla="*/ 2907807 h 3424514"/>
                    <a:gd name="connsiteX12" fmla="*/ 1148526 w 2273304"/>
                    <a:gd name="connsiteY12" fmla="*/ 2897759 h 3424514"/>
                    <a:gd name="connsiteX13" fmla="*/ 1036427 w 2273304"/>
                    <a:gd name="connsiteY13" fmla="*/ 3043198 h 3424514"/>
                    <a:gd name="connsiteX14" fmla="*/ 344077 w 2273304"/>
                    <a:gd name="connsiteY14" fmla="*/ 2407480 h 3424514"/>
                    <a:gd name="connsiteX15" fmla="*/ 0 w 2273304"/>
                    <a:gd name="connsiteY15" fmla="*/ 2170111 h 3424514"/>
                    <a:gd name="connsiteX16" fmla="*/ 283483 w 2273304"/>
                    <a:gd name="connsiteY16" fmla="*/ 2146152 h 3424514"/>
                    <a:gd name="connsiteX17" fmla="*/ 307602 w 2273304"/>
                    <a:gd name="connsiteY17" fmla="*/ 2067102 h 3424514"/>
                    <a:gd name="connsiteX18" fmla="*/ 629366 w 2273304"/>
                    <a:gd name="connsiteY18" fmla="*/ 2063006 h 3424514"/>
                    <a:gd name="connsiteX19" fmla="*/ 632342 w 2273304"/>
                    <a:gd name="connsiteY19" fmla="*/ 1742721 h 3424514"/>
                    <a:gd name="connsiteX20" fmla="*/ 704250 w 2273304"/>
                    <a:gd name="connsiteY20" fmla="*/ 1727388 h 3424514"/>
                    <a:gd name="connsiteX21" fmla="*/ 475287 w 2273304"/>
                    <a:gd name="connsiteY21" fmla="*/ 1269926 h 3424514"/>
                    <a:gd name="connsiteX22" fmla="*/ 297031 w 2273304"/>
                    <a:gd name="connsiteY22" fmla="*/ 1038814 h 3424514"/>
                    <a:gd name="connsiteX23" fmla="*/ 86015 w 2273304"/>
                    <a:gd name="connsiteY23" fmla="*/ 557016 h 3424514"/>
                    <a:gd name="connsiteX24" fmla="*/ 23239 w 2273304"/>
                    <a:gd name="connsiteY24" fmla="*/ 387970 h 3424514"/>
                    <a:gd name="connsiteX25" fmla="*/ 948102 w 2273304"/>
                    <a:gd name="connsiteY25" fmla="*/ 393818 h 3424514"/>
                    <a:gd name="connsiteX26" fmla="*/ 947559 w 2273304"/>
                    <a:gd name="connsiteY26" fmla="*/ 45072 h 3424514"/>
                    <a:gd name="connsiteX27" fmla="*/ 1210385 w 2273304"/>
                    <a:gd name="connsiteY27" fmla="*/ 55643 h 3424514"/>
                    <a:gd name="connsiteX28" fmla="*/ 1199813 w 2273304"/>
                    <a:gd name="connsiteY28" fmla="*/ 125459 h 3424514"/>
                    <a:gd name="connsiteX29" fmla="*/ 1115394 w 2273304"/>
                    <a:gd name="connsiteY29" fmla="*/ 132019 h 3424514"/>
                    <a:gd name="connsiteX30" fmla="*/ 1114142 w 2273304"/>
                    <a:gd name="connsiteY30" fmla="*/ 220134 h 3424514"/>
                    <a:gd name="connsiteX31" fmla="*/ 1290249 w 2273304"/>
                    <a:gd name="connsiteY31" fmla="*/ 225421 h 3424514"/>
                    <a:gd name="connsiteX32" fmla="*/ 1284964 w 2273304"/>
                    <a:gd name="connsiteY32" fmla="*/ 381954 h 3424514"/>
                    <a:gd name="connsiteX33" fmla="*/ 948605 w 2273304"/>
                    <a:gd name="connsiteY33" fmla="*/ 396242 h 3424514"/>
                    <a:gd name="connsiteX34" fmla="*/ 964462 w 2273304"/>
                    <a:gd name="connsiteY34" fmla="*/ 1226537 h 3424514"/>
                    <a:gd name="connsiteX35" fmla="*/ 973677 w 2273304"/>
                    <a:gd name="connsiteY35" fmla="*/ 1236997 h 3424514"/>
                    <a:gd name="connsiteX36" fmla="*/ 1063210 w 2273304"/>
                    <a:gd name="connsiteY36" fmla="*/ 1235018 h 3424514"/>
                    <a:gd name="connsiteX37" fmla="*/ 1060183 w 2273304"/>
                    <a:gd name="connsiteY37" fmla="*/ 1396314 h 3424514"/>
                    <a:gd name="connsiteX38" fmla="*/ 953368 w 2273304"/>
                    <a:gd name="connsiteY38" fmla="*/ 1390506 h 3424514"/>
                    <a:gd name="connsiteX39" fmla="*/ 967656 w 2273304"/>
                    <a:gd name="connsiteY39" fmla="*/ 2073794 h 3424514"/>
                    <a:gd name="connsiteX40" fmla="*/ 1792164 w 2273304"/>
                    <a:gd name="connsiteY40" fmla="*/ 2052611 h 3424514"/>
                    <a:gd name="connsiteX41" fmla="*/ 1463684 w 2273304"/>
                    <a:gd name="connsiteY41" fmla="*/ 89332 h 3424514"/>
                    <a:gd name="connsiteX42" fmla="*/ 1600122 w 2273304"/>
                    <a:gd name="connsiteY42" fmla="*/ 0 h 3424514"/>
                    <a:gd name="connsiteX43" fmla="*/ 1738127 w 2273304"/>
                    <a:gd name="connsiteY43" fmla="*/ 25382 h 3424514"/>
                    <a:gd name="connsiteX44" fmla="*/ 2083835 w 2273304"/>
                    <a:gd name="connsiteY44" fmla="*/ 142710 h 3424514"/>
                    <a:gd name="connsiteX45" fmla="*/ 2239324 w 2273304"/>
                    <a:gd name="connsiteY45" fmla="*/ 483019 h 3424514"/>
                    <a:gd name="connsiteX46" fmla="*/ 1957283 w 2273304"/>
                    <a:gd name="connsiteY46" fmla="*/ 477736 h 3424514"/>
                    <a:gd name="connsiteX47" fmla="*/ 1829873 w 2273304"/>
                    <a:gd name="connsiteY47" fmla="*/ 551041 h 3424514"/>
                    <a:gd name="connsiteX48" fmla="*/ 1789721 w 2273304"/>
                    <a:gd name="connsiteY48" fmla="*/ 912259 h 3424514"/>
                    <a:gd name="connsiteX49" fmla="*/ 2151003 w 2273304"/>
                    <a:gd name="connsiteY49" fmla="*/ 960181 h 3424514"/>
                    <a:gd name="connsiteX50" fmla="*/ 2154407 w 2273304"/>
                    <a:gd name="connsiteY50" fmla="*/ 1114438 h 3424514"/>
                    <a:gd name="connsiteX51" fmla="*/ 2253845 w 2273304"/>
                    <a:gd name="connsiteY51" fmla="*/ 1300071 h 3424514"/>
                    <a:gd name="connsiteX52" fmla="*/ 2164455 w 2273304"/>
                    <a:gd name="connsiteY52" fmla="*/ 1380458 h 3424514"/>
                    <a:gd name="connsiteX53" fmla="*/ 2254890 w 2273304"/>
                    <a:gd name="connsiteY53" fmla="*/ 1591473 h 3424514"/>
                    <a:gd name="connsiteX54" fmla="*/ 2242286 w 2273304"/>
                    <a:gd name="connsiteY54" fmla="*/ 1577185 h 3424514"/>
                    <a:gd name="connsiteX55" fmla="*/ 1991753 w 2273304"/>
                    <a:gd name="connsiteY55" fmla="*/ 1712284 h 3424514"/>
                    <a:gd name="connsiteX56" fmla="*/ 1753918 w 2273304"/>
                    <a:gd name="connsiteY56" fmla="*/ 1727736 h 3424514"/>
                    <a:gd name="connsiteX57" fmla="*/ 1793232 w 2273304"/>
                    <a:gd name="connsiteY57" fmla="*/ 2052615 h 3424514"/>
                    <a:gd name="connsiteX0" fmla="*/ 1312288 w 2273304"/>
                    <a:gd name="connsiteY0" fmla="*/ 2073251 h 3424514"/>
                    <a:gd name="connsiteX1" fmla="*/ 1299210 w 2273304"/>
                    <a:gd name="connsiteY1" fmla="*/ 2323080 h 3424514"/>
                    <a:gd name="connsiteX2" fmla="*/ 1509120 w 2273304"/>
                    <a:gd name="connsiteY2" fmla="*/ 2329118 h 3424514"/>
                    <a:gd name="connsiteX3" fmla="*/ 1510313 w 2273304"/>
                    <a:gd name="connsiteY3" fmla="*/ 2885741 h 3424514"/>
                    <a:gd name="connsiteX4" fmla="*/ 1700914 w 2273304"/>
                    <a:gd name="connsiteY4" fmla="*/ 3075099 h 3424514"/>
                    <a:gd name="connsiteX5" fmla="*/ 1938629 w 2273304"/>
                    <a:gd name="connsiteY5" fmla="*/ 3078629 h 3424514"/>
                    <a:gd name="connsiteX6" fmla="*/ 1993634 w 2273304"/>
                    <a:gd name="connsiteY6" fmla="*/ 3414987 h 3424514"/>
                    <a:gd name="connsiteX7" fmla="*/ 1567885 w 2273304"/>
                    <a:gd name="connsiteY7" fmla="*/ 3424514 h 3424514"/>
                    <a:gd name="connsiteX8" fmla="*/ 1573171 w 2273304"/>
                    <a:gd name="connsiteY8" fmla="*/ 3088678 h 3424514"/>
                    <a:gd name="connsiteX9" fmla="*/ 1235245 w 2273304"/>
                    <a:gd name="connsiteY9" fmla="*/ 3078629 h 3424514"/>
                    <a:gd name="connsiteX10" fmla="*/ 1251102 w 2273304"/>
                    <a:gd name="connsiteY10" fmla="*/ 2923664 h 3424514"/>
                    <a:gd name="connsiteX11" fmla="*/ 1168623 w 2273304"/>
                    <a:gd name="connsiteY11" fmla="*/ 2907807 h 3424514"/>
                    <a:gd name="connsiteX12" fmla="*/ 1148526 w 2273304"/>
                    <a:gd name="connsiteY12" fmla="*/ 2897759 h 3424514"/>
                    <a:gd name="connsiteX13" fmla="*/ 1036427 w 2273304"/>
                    <a:gd name="connsiteY13" fmla="*/ 3043198 h 3424514"/>
                    <a:gd name="connsiteX14" fmla="*/ 344077 w 2273304"/>
                    <a:gd name="connsiteY14" fmla="*/ 2407480 h 3424514"/>
                    <a:gd name="connsiteX15" fmla="*/ 0 w 2273304"/>
                    <a:gd name="connsiteY15" fmla="*/ 2170111 h 3424514"/>
                    <a:gd name="connsiteX16" fmla="*/ 283483 w 2273304"/>
                    <a:gd name="connsiteY16" fmla="*/ 2146152 h 3424514"/>
                    <a:gd name="connsiteX17" fmla="*/ 307602 w 2273304"/>
                    <a:gd name="connsiteY17" fmla="*/ 2067102 h 3424514"/>
                    <a:gd name="connsiteX18" fmla="*/ 629366 w 2273304"/>
                    <a:gd name="connsiteY18" fmla="*/ 2063006 h 3424514"/>
                    <a:gd name="connsiteX19" fmla="*/ 636472 w 2273304"/>
                    <a:gd name="connsiteY19" fmla="*/ 1713550 h 3424514"/>
                    <a:gd name="connsiteX20" fmla="*/ 704250 w 2273304"/>
                    <a:gd name="connsiteY20" fmla="*/ 1727388 h 3424514"/>
                    <a:gd name="connsiteX21" fmla="*/ 475287 w 2273304"/>
                    <a:gd name="connsiteY21" fmla="*/ 1269926 h 3424514"/>
                    <a:gd name="connsiteX22" fmla="*/ 297031 w 2273304"/>
                    <a:gd name="connsiteY22" fmla="*/ 1038814 h 3424514"/>
                    <a:gd name="connsiteX23" fmla="*/ 86015 w 2273304"/>
                    <a:gd name="connsiteY23" fmla="*/ 557016 h 3424514"/>
                    <a:gd name="connsiteX24" fmla="*/ 23239 w 2273304"/>
                    <a:gd name="connsiteY24" fmla="*/ 387970 h 3424514"/>
                    <a:gd name="connsiteX25" fmla="*/ 948102 w 2273304"/>
                    <a:gd name="connsiteY25" fmla="*/ 393818 h 3424514"/>
                    <a:gd name="connsiteX26" fmla="*/ 947559 w 2273304"/>
                    <a:gd name="connsiteY26" fmla="*/ 45072 h 3424514"/>
                    <a:gd name="connsiteX27" fmla="*/ 1210385 w 2273304"/>
                    <a:gd name="connsiteY27" fmla="*/ 55643 h 3424514"/>
                    <a:gd name="connsiteX28" fmla="*/ 1199813 w 2273304"/>
                    <a:gd name="connsiteY28" fmla="*/ 125459 h 3424514"/>
                    <a:gd name="connsiteX29" fmla="*/ 1115394 w 2273304"/>
                    <a:gd name="connsiteY29" fmla="*/ 132019 h 3424514"/>
                    <a:gd name="connsiteX30" fmla="*/ 1114142 w 2273304"/>
                    <a:gd name="connsiteY30" fmla="*/ 220134 h 3424514"/>
                    <a:gd name="connsiteX31" fmla="*/ 1290249 w 2273304"/>
                    <a:gd name="connsiteY31" fmla="*/ 225421 h 3424514"/>
                    <a:gd name="connsiteX32" fmla="*/ 1284964 w 2273304"/>
                    <a:gd name="connsiteY32" fmla="*/ 381954 h 3424514"/>
                    <a:gd name="connsiteX33" fmla="*/ 948605 w 2273304"/>
                    <a:gd name="connsiteY33" fmla="*/ 396242 h 3424514"/>
                    <a:gd name="connsiteX34" fmla="*/ 964462 w 2273304"/>
                    <a:gd name="connsiteY34" fmla="*/ 1226537 h 3424514"/>
                    <a:gd name="connsiteX35" fmla="*/ 973677 w 2273304"/>
                    <a:gd name="connsiteY35" fmla="*/ 1236997 h 3424514"/>
                    <a:gd name="connsiteX36" fmla="*/ 1063210 w 2273304"/>
                    <a:gd name="connsiteY36" fmla="*/ 1235018 h 3424514"/>
                    <a:gd name="connsiteX37" fmla="*/ 1060183 w 2273304"/>
                    <a:gd name="connsiteY37" fmla="*/ 1396314 h 3424514"/>
                    <a:gd name="connsiteX38" fmla="*/ 953368 w 2273304"/>
                    <a:gd name="connsiteY38" fmla="*/ 1390506 h 3424514"/>
                    <a:gd name="connsiteX39" fmla="*/ 967656 w 2273304"/>
                    <a:gd name="connsiteY39" fmla="*/ 2073794 h 3424514"/>
                    <a:gd name="connsiteX40" fmla="*/ 1792164 w 2273304"/>
                    <a:gd name="connsiteY40" fmla="*/ 2052611 h 3424514"/>
                    <a:gd name="connsiteX41" fmla="*/ 1463684 w 2273304"/>
                    <a:gd name="connsiteY41" fmla="*/ 89332 h 3424514"/>
                    <a:gd name="connsiteX42" fmla="*/ 1600122 w 2273304"/>
                    <a:gd name="connsiteY42" fmla="*/ 0 h 3424514"/>
                    <a:gd name="connsiteX43" fmla="*/ 1738127 w 2273304"/>
                    <a:gd name="connsiteY43" fmla="*/ 25382 h 3424514"/>
                    <a:gd name="connsiteX44" fmla="*/ 2083835 w 2273304"/>
                    <a:gd name="connsiteY44" fmla="*/ 142710 h 3424514"/>
                    <a:gd name="connsiteX45" fmla="*/ 2239324 w 2273304"/>
                    <a:gd name="connsiteY45" fmla="*/ 483019 h 3424514"/>
                    <a:gd name="connsiteX46" fmla="*/ 1957283 w 2273304"/>
                    <a:gd name="connsiteY46" fmla="*/ 477736 h 3424514"/>
                    <a:gd name="connsiteX47" fmla="*/ 1829873 w 2273304"/>
                    <a:gd name="connsiteY47" fmla="*/ 551041 h 3424514"/>
                    <a:gd name="connsiteX48" fmla="*/ 1789721 w 2273304"/>
                    <a:gd name="connsiteY48" fmla="*/ 912259 h 3424514"/>
                    <a:gd name="connsiteX49" fmla="*/ 2151003 w 2273304"/>
                    <a:gd name="connsiteY49" fmla="*/ 960181 h 3424514"/>
                    <a:gd name="connsiteX50" fmla="*/ 2154407 w 2273304"/>
                    <a:gd name="connsiteY50" fmla="*/ 1114438 h 3424514"/>
                    <a:gd name="connsiteX51" fmla="*/ 2253845 w 2273304"/>
                    <a:gd name="connsiteY51" fmla="*/ 1300071 h 3424514"/>
                    <a:gd name="connsiteX52" fmla="*/ 2164455 w 2273304"/>
                    <a:gd name="connsiteY52" fmla="*/ 1380458 h 3424514"/>
                    <a:gd name="connsiteX53" fmla="*/ 2254890 w 2273304"/>
                    <a:gd name="connsiteY53" fmla="*/ 1591473 h 3424514"/>
                    <a:gd name="connsiteX54" fmla="*/ 2242286 w 2273304"/>
                    <a:gd name="connsiteY54" fmla="*/ 1577185 h 3424514"/>
                    <a:gd name="connsiteX55" fmla="*/ 1991753 w 2273304"/>
                    <a:gd name="connsiteY55" fmla="*/ 1712284 h 3424514"/>
                    <a:gd name="connsiteX56" fmla="*/ 1753918 w 2273304"/>
                    <a:gd name="connsiteY56" fmla="*/ 1727736 h 3424514"/>
                    <a:gd name="connsiteX57" fmla="*/ 1793232 w 2273304"/>
                    <a:gd name="connsiteY57" fmla="*/ 2052615 h 3424514"/>
                    <a:gd name="connsiteX0" fmla="*/ 1312288 w 2273304"/>
                    <a:gd name="connsiteY0" fmla="*/ 2073251 h 3424514"/>
                    <a:gd name="connsiteX1" fmla="*/ 1299210 w 2273304"/>
                    <a:gd name="connsiteY1" fmla="*/ 2323080 h 3424514"/>
                    <a:gd name="connsiteX2" fmla="*/ 1509120 w 2273304"/>
                    <a:gd name="connsiteY2" fmla="*/ 2329118 h 3424514"/>
                    <a:gd name="connsiteX3" fmla="*/ 1510313 w 2273304"/>
                    <a:gd name="connsiteY3" fmla="*/ 2885741 h 3424514"/>
                    <a:gd name="connsiteX4" fmla="*/ 1700914 w 2273304"/>
                    <a:gd name="connsiteY4" fmla="*/ 3075099 h 3424514"/>
                    <a:gd name="connsiteX5" fmla="*/ 1938629 w 2273304"/>
                    <a:gd name="connsiteY5" fmla="*/ 3078629 h 3424514"/>
                    <a:gd name="connsiteX6" fmla="*/ 1993634 w 2273304"/>
                    <a:gd name="connsiteY6" fmla="*/ 3414987 h 3424514"/>
                    <a:gd name="connsiteX7" fmla="*/ 1567885 w 2273304"/>
                    <a:gd name="connsiteY7" fmla="*/ 3424514 h 3424514"/>
                    <a:gd name="connsiteX8" fmla="*/ 1573171 w 2273304"/>
                    <a:gd name="connsiteY8" fmla="*/ 3088678 h 3424514"/>
                    <a:gd name="connsiteX9" fmla="*/ 1235245 w 2273304"/>
                    <a:gd name="connsiteY9" fmla="*/ 3078629 h 3424514"/>
                    <a:gd name="connsiteX10" fmla="*/ 1251102 w 2273304"/>
                    <a:gd name="connsiteY10" fmla="*/ 2923664 h 3424514"/>
                    <a:gd name="connsiteX11" fmla="*/ 1168623 w 2273304"/>
                    <a:gd name="connsiteY11" fmla="*/ 2907807 h 3424514"/>
                    <a:gd name="connsiteX12" fmla="*/ 1148526 w 2273304"/>
                    <a:gd name="connsiteY12" fmla="*/ 2897759 h 3424514"/>
                    <a:gd name="connsiteX13" fmla="*/ 1036427 w 2273304"/>
                    <a:gd name="connsiteY13" fmla="*/ 3043198 h 3424514"/>
                    <a:gd name="connsiteX14" fmla="*/ 344077 w 2273304"/>
                    <a:gd name="connsiteY14" fmla="*/ 2407480 h 3424514"/>
                    <a:gd name="connsiteX15" fmla="*/ 0 w 2273304"/>
                    <a:gd name="connsiteY15" fmla="*/ 2170111 h 3424514"/>
                    <a:gd name="connsiteX16" fmla="*/ 283483 w 2273304"/>
                    <a:gd name="connsiteY16" fmla="*/ 2146152 h 3424514"/>
                    <a:gd name="connsiteX17" fmla="*/ 307602 w 2273304"/>
                    <a:gd name="connsiteY17" fmla="*/ 2067102 h 3424514"/>
                    <a:gd name="connsiteX18" fmla="*/ 629366 w 2273304"/>
                    <a:gd name="connsiteY18" fmla="*/ 2063006 h 3424514"/>
                    <a:gd name="connsiteX19" fmla="*/ 636472 w 2273304"/>
                    <a:gd name="connsiteY19" fmla="*/ 1713550 h 3424514"/>
                    <a:gd name="connsiteX20" fmla="*/ 704250 w 2273304"/>
                    <a:gd name="connsiteY20" fmla="*/ 1727388 h 3424514"/>
                    <a:gd name="connsiteX21" fmla="*/ 475287 w 2273304"/>
                    <a:gd name="connsiteY21" fmla="*/ 1269926 h 3424514"/>
                    <a:gd name="connsiteX22" fmla="*/ 297031 w 2273304"/>
                    <a:gd name="connsiteY22" fmla="*/ 1038814 h 3424514"/>
                    <a:gd name="connsiteX23" fmla="*/ 86015 w 2273304"/>
                    <a:gd name="connsiteY23" fmla="*/ 557016 h 3424514"/>
                    <a:gd name="connsiteX24" fmla="*/ 23239 w 2273304"/>
                    <a:gd name="connsiteY24" fmla="*/ 387970 h 3424514"/>
                    <a:gd name="connsiteX25" fmla="*/ 948102 w 2273304"/>
                    <a:gd name="connsiteY25" fmla="*/ 393818 h 3424514"/>
                    <a:gd name="connsiteX26" fmla="*/ 947559 w 2273304"/>
                    <a:gd name="connsiteY26" fmla="*/ 45072 h 3424514"/>
                    <a:gd name="connsiteX27" fmla="*/ 1210385 w 2273304"/>
                    <a:gd name="connsiteY27" fmla="*/ 38973 h 3424514"/>
                    <a:gd name="connsiteX28" fmla="*/ 1199813 w 2273304"/>
                    <a:gd name="connsiteY28" fmla="*/ 125459 h 3424514"/>
                    <a:gd name="connsiteX29" fmla="*/ 1115394 w 2273304"/>
                    <a:gd name="connsiteY29" fmla="*/ 132019 h 3424514"/>
                    <a:gd name="connsiteX30" fmla="*/ 1114142 w 2273304"/>
                    <a:gd name="connsiteY30" fmla="*/ 220134 h 3424514"/>
                    <a:gd name="connsiteX31" fmla="*/ 1290249 w 2273304"/>
                    <a:gd name="connsiteY31" fmla="*/ 225421 h 3424514"/>
                    <a:gd name="connsiteX32" fmla="*/ 1284964 w 2273304"/>
                    <a:gd name="connsiteY32" fmla="*/ 381954 h 3424514"/>
                    <a:gd name="connsiteX33" fmla="*/ 948605 w 2273304"/>
                    <a:gd name="connsiteY33" fmla="*/ 396242 h 3424514"/>
                    <a:gd name="connsiteX34" fmla="*/ 964462 w 2273304"/>
                    <a:gd name="connsiteY34" fmla="*/ 1226537 h 3424514"/>
                    <a:gd name="connsiteX35" fmla="*/ 973677 w 2273304"/>
                    <a:gd name="connsiteY35" fmla="*/ 1236997 h 3424514"/>
                    <a:gd name="connsiteX36" fmla="*/ 1063210 w 2273304"/>
                    <a:gd name="connsiteY36" fmla="*/ 1235018 h 3424514"/>
                    <a:gd name="connsiteX37" fmla="*/ 1060183 w 2273304"/>
                    <a:gd name="connsiteY37" fmla="*/ 1396314 h 3424514"/>
                    <a:gd name="connsiteX38" fmla="*/ 953368 w 2273304"/>
                    <a:gd name="connsiteY38" fmla="*/ 1390506 h 3424514"/>
                    <a:gd name="connsiteX39" fmla="*/ 967656 w 2273304"/>
                    <a:gd name="connsiteY39" fmla="*/ 2073794 h 3424514"/>
                    <a:gd name="connsiteX40" fmla="*/ 1792164 w 2273304"/>
                    <a:gd name="connsiteY40" fmla="*/ 2052611 h 3424514"/>
                    <a:gd name="connsiteX41" fmla="*/ 1463684 w 2273304"/>
                    <a:gd name="connsiteY41" fmla="*/ 89332 h 3424514"/>
                    <a:gd name="connsiteX42" fmla="*/ 1600122 w 2273304"/>
                    <a:gd name="connsiteY42" fmla="*/ 0 h 3424514"/>
                    <a:gd name="connsiteX43" fmla="*/ 1738127 w 2273304"/>
                    <a:gd name="connsiteY43" fmla="*/ 25382 h 3424514"/>
                    <a:gd name="connsiteX44" fmla="*/ 2083835 w 2273304"/>
                    <a:gd name="connsiteY44" fmla="*/ 142710 h 3424514"/>
                    <a:gd name="connsiteX45" fmla="*/ 2239324 w 2273304"/>
                    <a:gd name="connsiteY45" fmla="*/ 483019 h 3424514"/>
                    <a:gd name="connsiteX46" fmla="*/ 1957283 w 2273304"/>
                    <a:gd name="connsiteY46" fmla="*/ 477736 h 3424514"/>
                    <a:gd name="connsiteX47" fmla="*/ 1829873 w 2273304"/>
                    <a:gd name="connsiteY47" fmla="*/ 551041 h 3424514"/>
                    <a:gd name="connsiteX48" fmla="*/ 1789721 w 2273304"/>
                    <a:gd name="connsiteY48" fmla="*/ 912259 h 3424514"/>
                    <a:gd name="connsiteX49" fmla="*/ 2151003 w 2273304"/>
                    <a:gd name="connsiteY49" fmla="*/ 960181 h 3424514"/>
                    <a:gd name="connsiteX50" fmla="*/ 2154407 w 2273304"/>
                    <a:gd name="connsiteY50" fmla="*/ 1114438 h 3424514"/>
                    <a:gd name="connsiteX51" fmla="*/ 2253845 w 2273304"/>
                    <a:gd name="connsiteY51" fmla="*/ 1300071 h 3424514"/>
                    <a:gd name="connsiteX52" fmla="*/ 2164455 w 2273304"/>
                    <a:gd name="connsiteY52" fmla="*/ 1380458 h 3424514"/>
                    <a:gd name="connsiteX53" fmla="*/ 2254890 w 2273304"/>
                    <a:gd name="connsiteY53" fmla="*/ 1591473 h 3424514"/>
                    <a:gd name="connsiteX54" fmla="*/ 2242286 w 2273304"/>
                    <a:gd name="connsiteY54" fmla="*/ 1577185 h 3424514"/>
                    <a:gd name="connsiteX55" fmla="*/ 1991753 w 2273304"/>
                    <a:gd name="connsiteY55" fmla="*/ 1712284 h 3424514"/>
                    <a:gd name="connsiteX56" fmla="*/ 1753918 w 2273304"/>
                    <a:gd name="connsiteY56" fmla="*/ 1727736 h 3424514"/>
                    <a:gd name="connsiteX57" fmla="*/ 1793232 w 2273304"/>
                    <a:gd name="connsiteY57" fmla="*/ 2052615 h 3424514"/>
                    <a:gd name="connsiteX0" fmla="*/ 1312288 w 2273304"/>
                    <a:gd name="connsiteY0" fmla="*/ 2073251 h 3424514"/>
                    <a:gd name="connsiteX1" fmla="*/ 1299210 w 2273304"/>
                    <a:gd name="connsiteY1" fmla="*/ 2323080 h 3424514"/>
                    <a:gd name="connsiteX2" fmla="*/ 1509120 w 2273304"/>
                    <a:gd name="connsiteY2" fmla="*/ 2329118 h 3424514"/>
                    <a:gd name="connsiteX3" fmla="*/ 1510313 w 2273304"/>
                    <a:gd name="connsiteY3" fmla="*/ 2885741 h 3424514"/>
                    <a:gd name="connsiteX4" fmla="*/ 1700914 w 2273304"/>
                    <a:gd name="connsiteY4" fmla="*/ 3075099 h 3424514"/>
                    <a:gd name="connsiteX5" fmla="*/ 1938629 w 2273304"/>
                    <a:gd name="connsiteY5" fmla="*/ 3078629 h 3424514"/>
                    <a:gd name="connsiteX6" fmla="*/ 1993634 w 2273304"/>
                    <a:gd name="connsiteY6" fmla="*/ 3414987 h 3424514"/>
                    <a:gd name="connsiteX7" fmla="*/ 1567885 w 2273304"/>
                    <a:gd name="connsiteY7" fmla="*/ 3424514 h 3424514"/>
                    <a:gd name="connsiteX8" fmla="*/ 1573171 w 2273304"/>
                    <a:gd name="connsiteY8" fmla="*/ 3088678 h 3424514"/>
                    <a:gd name="connsiteX9" fmla="*/ 1235245 w 2273304"/>
                    <a:gd name="connsiteY9" fmla="*/ 3078629 h 3424514"/>
                    <a:gd name="connsiteX10" fmla="*/ 1251102 w 2273304"/>
                    <a:gd name="connsiteY10" fmla="*/ 2923664 h 3424514"/>
                    <a:gd name="connsiteX11" fmla="*/ 1168623 w 2273304"/>
                    <a:gd name="connsiteY11" fmla="*/ 2907807 h 3424514"/>
                    <a:gd name="connsiteX12" fmla="*/ 1148526 w 2273304"/>
                    <a:gd name="connsiteY12" fmla="*/ 2897759 h 3424514"/>
                    <a:gd name="connsiteX13" fmla="*/ 1036427 w 2273304"/>
                    <a:gd name="connsiteY13" fmla="*/ 3043198 h 3424514"/>
                    <a:gd name="connsiteX14" fmla="*/ 344077 w 2273304"/>
                    <a:gd name="connsiteY14" fmla="*/ 2407480 h 3424514"/>
                    <a:gd name="connsiteX15" fmla="*/ 0 w 2273304"/>
                    <a:gd name="connsiteY15" fmla="*/ 2170111 h 3424514"/>
                    <a:gd name="connsiteX16" fmla="*/ 283483 w 2273304"/>
                    <a:gd name="connsiteY16" fmla="*/ 2146152 h 3424514"/>
                    <a:gd name="connsiteX17" fmla="*/ 307602 w 2273304"/>
                    <a:gd name="connsiteY17" fmla="*/ 2067102 h 3424514"/>
                    <a:gd name="connsiteX18" fmla="*/ 629366 w 2273304"/>
                    <a:gd name="connsiteY18" fmla="*/ 2063006 h 3424514"/>
                    <a:gd name="connsiteX19" fmla="*/ 636472 w 2273304"/>
                    <a:gd name="connsiteY19" fmla="*/ 1713550 h 3424514"/>
                    <a:gd name="connsiteX20" fmla="*/ 704250 w 2273304"/>
                    <a:gd name="connsiteY20" fmla="*/ 1727388 h 3424514"/>
                    <a:gd name="connsiteX21" fmla="*/ 475287 w 2273304"/>
                    <a:gd name="connsiteY21" fmla="*/ 1269926 h 3424514"/>
                    <a:gd name="connsiteX22" fmla="*/ 297031 w 2273304"/>
                    <a:gd name="connsiteY22" fmla="*/ 1038814 h 3424514"/>
                    <a:gd name="connsiteX23" fmla="*/ 86015 w 2273304"/>
                    <a:gd name="connsiteY23" fmla="*/ 557016 h 3424514"/>
                    <a:gd name="connsiteX24" fmla="*/ 23239 w 2273304"/>
                    <a:gd name="connsiteY24" fmla="*/ 387970 h 3424514"/>
                    <a:gd name="connsiteX25" fmla="*/ 948102 w 2273304"/>
                    <a:gd name="connsiteY25" fmla="*/ 393818 h 3424514"/>
                    <a:gd name="connsiteX26" fmla="*/ 947559 w 2273304"/>
                    <a:gd name="connsiteY26" fmla="*/ 45072 h 3424514"/>
                    <a:gd name="connsiteX27" fmla="*/ 1210385 w 2273304"/>
                    <a:gd name="connsiteY27" fmla="*/ 38973 h 3424514"/>
                    <a:gd name="connsiteX28" fmla="*/ 1199813 w 2273304"/>
                    <a:gd name="connsiteY28" fmla="*/ 125459 h 3424514"/>
                    <a:gd name="connsiteX29" fmla="*/ 1115394 w 2273304"/>
                    <a:gd name="connsiteY29" fmla="*/ 132019 h 3424514"/>
                    <a:gd name="connsiteX30" fmla="*/ 1114142 w 2273304"/>
                    <a:gd name="connsiteY30" fmla="*/ 220134 h 3424514"/>
                    <a:gd name="connsiteX31" fmla="*/ 1290249 w 2273304"/>
                    <a:gd name="connsiteY31" fmla="*/ 208752 h 3424514"/>
                    <a:gd name="connsiteX32" fmla="*/ 1284964 w 2273304"/>
                    <a:gd name="connsiteY32" fmla="*/ 381954 h 3424514"/>
                    <a:gd name="connsiteX33" fmla="*/ 948605 w 2273304"/>
                    <a:gd name="connsiteY33" fmla="*/ 396242 h 3424514"/>
                    <a:gd name="connsiteX34" fmla="*/ 964462 w 2273304"/>
                    <a:gd name="connsiteY34" fmla="*/ 1226537 h 3424514"/>
                    <a:gd name="connsiteX35" fmla="*/ 973677 w 2273304"/>
                    <a:gd name="connsiteY35" fmla="*/ 1236997 h 3424514"/>
                    <a:gd name="connsiteX36" fmla="*/ 1063210 w 2273304"/>
                    <a:gd name="connsiteY36" fmla="*/ 1235018 h 3424514"/>
                    <a:gd name="connsiteX37" fmla="*/ 1060183 w 2273304"/>
                    <a:gd name="connsiteY37" fmla="*/ 1396314 h 3424514"/>
                    <a:gd name="connsiteX38" fmla="*/ 953368 w 2273304"/>
                    <a:gd name="connsiteY38" fmla="*/ 1390506 h 3424514"/>
                    <a:gd name="connsiteX39" fmla="*/ 967656 w 2273304"/>
                    <a:gd name="connsiteY39" fmla="*/ 2073794 h 3424514"/>
                    <a:gd name="connsiteX40" fmla="*/ 1792164 w 2273304"/>
                    <a:gd name="connsiteY40" fmla="*/ 2052611 h 3424514"/>
                    <a:gd name="connsiteX41" fmla="*/ 1463684 w 2273304"/>
                    <a:gd name="connsiteY41" fmla="*/ 89332 h 3424514"/>
                    <a:gd name="connsiteX42" fmla="*/ 1600122 w 2273304"/>
                    <a:gd name="connsiteY42" fmla="*/ 0 h 3424514"/>
                    <a:gd name="connsiteX43" fmla="*/ 1738127 w 2273304"/>
                    <a:gd name="connsiteY43" fmla="*/ 25382 h 3424514"/>
                    <a:gd name="connsiteX44" fmla="*/ 2083835 w 2273304"/>
                    <a:gd name="connsiteY44" fmla="*/ 142710 h 3424514"/>
                    <a:gd name="connsiteX45" fmla="*/ 2239324 w 2273304"/>
                    <a:gd name="connsiteY45" fmla="*/ 483019 h 3424514"/>
                    <a:gd name="connsiteX46" fmla="*/ 1957283 w 2273304"/>
                    <a:gd name="connsiteY46" fmla="*/ 477736 h 3424514"/>
                    <a:gd name="connsiteX47" fmla="*/ 1829873 w 2273304"/>
                    <a:gd name="connsiteY47" fmla="*/ 551041 h 3424514"/>
                    <a:gd name="connsiteX48" fmla="*/ 1789721 w 2273304"/>
                    <a:gd name="connsiteY48" fmla="*/ 912259 h 3424514"/>
                    <a:gd name="connsiteX49" fmla="*/ 2151003 w 2273304"/>
                    <a:gd name="connsiteY49" fmla="*/ 960181 h 3424514"/>
                    <a:gd name="connsiteX50" fmla="*/ 2154407 w 2273304"/>
                    <a:gd name="connsiteY50" fmla="*/ 1114438 h 3424514"/>
                    <a:gd name="connsiteX51" fmla="*/ 2253845 w 2273304"/>
                    <a:gd name="connsiteY51" fmla="*/ 1300071 h 3424514"/>
                    <a:gd name="connsiteX52" fmla="*/ 2164455 w 2273304"/>
                    <a:gd name="connsiteY52" fmla="*/ 1380458 h 3424514"/>
                    <a:gd name="connsiteX53" fmla="*/ 2254890 w 2273304"/>
                    <a:gd name="connsiteY53" fmla="*/ 1591473 h 3424514"/>
                    <a:gd name="connsiteX54" fmla="*/ 2242286 w 2273304"/>
                    <a:gd name="connsiteY54" fmla="*/ 1577185 h 3424514"/>
                    <a:gd name="connsiteX55" fmla="*/ 1991753 w 2273304"/>
                    <a:gd name="connsiteY55" fmla="*/ 1712284 h 3424514"/>
                    <a:gd name="connsiteX56" fmla="*/ 1753918 w 2273304"/>
                    <a:gd name="connsiteY56" fmla="*/ 1727736 h 3424514"/>
                    <a:gd name="connsiteX57" fmla="*/ 1793232 w 2273304"/>
                    <a:gd name="connsiteY57" fmla="*/ 2052615 h 3424514"/>
                    <a:gd name="connsiteX0" fmla="*/ 1312288 w 2273304"/>
                    <a:gd name="connsiteY0" fmla="*/ 2073251 h 3414987"/>
                    <a:gd name="connsiteX1" fmla="*/ 1299210 w 2273304"/>
                    <a:gd name="connsiteY1" fmla="*/ 2323080 h 3414987"/>
                    <a:gd name="connsiteX2" fmla="*/ 1509120 w 2273304"/>
                    <a:gd name="connsiteY2" fmla="*/ 2329118 h 3414987"/>
                    <a:gd name="connsiteX3" fmla="*/ 1510313 w 2273304"/>
                    <a:gd name="connsiteY3" fmla="*/ 2885741 h 3414987"/>
                    <a:gd name="connsiteX4" fmla="*/ 1700914 w 2273304"/>
                    <a:gd name="connsiteY4" fmla="*/ 3075099 h 3414987"/>
                    <a:gd name="connsiteX5" fmla="*/ 1938629 w 2273304"/>
                    <a:gd name="connsiteY5" fmla="*/ 3078629 h 3414987"/>
                    <a:gd name="connsiteX6" fmla="*/ 1993634 w 2273304"/>
                    <a:gd name="connsiteY6" fmla="*/ 3414987 h 3414987"/>
                    <a:gd name="connsiteX7" fmla="*/ 1530706 w 2273304"/>
                    <a:gd name="connsiteY7" fmla="*/ 3387008 h 3414987"/>
                    <a:gd name="connsiteX8" fmla="*/ 1573171 w 2273304"/>
                    <a:gd name="connsiteY8" fmla="*/ 3088678 h 3414987"/>
                    <a:gd name="connsiteX9" fmla="*/ 1235245 w 2273304"/>
                    <a:gd name="connsiteY9" fmla="*/ 3078629 h 3414987"/>
                    <a:gd name="connsiteX10" fmla="*/ 1251102 w 2273304"/>
                    <a:gd name="connsiteY10" fmla="*/ 2923664 h 3414987"/>
                    <a:gd name="connsiteX11" fmla="*/ 1168623 w 2273304"/>
                    <a:gd name="connsiteY11" fmla="*/ 2907807 h 3414987"/>
                    <a:gd name="connsiteX12" fmla="*/ 1148526 w 2273304"/>
                    <a:gd name="connsiteY12" fmla="*/ 2897759 h 3414987"/>
                    <a:gd name="connsiteX13" fmla="*/ 1036427 w 2273304"/>
                    <a:gd name="connsiteY13" fmla="*/ 3043198 h 3414987"/>
                    <a:gd name="connsiteX14" fmla="*/ 344077 w 2273304"/>
                    <a:gd name="connsiteY14" fmla="*/ 2407480 h 3414987"/>
                    <a:gd name="connsiteX15" fmla="*/ 0 w 2273304"/>
                    <a:gd name="connsiteY15" fmla="*/ 2170111 h 3414987"/>
                    <a:gd name="connsiteX16" fmla="*/ 283483 w 2273304"/>
                    <a:gd name="connsiteY16" fmla="*/ 2146152 h 3414987"/>
                    <a:gd name="connsiteX17" fmla="*/ 307602 w 2273304"/>
                    <a:gd name="connsiteY17" fmla="*/ 2067102 h 3414987"/>
                    <a:gd name="connsiteX18" fmla="*/ 629366 w 2273304"/>
                    <a:gd name="connsiteY18" fmla="*/ 2063006 h 3414987"/>
                    <a:gd name="connsiteX19" fmla="*/ 636472 w 2273304"/>
                    <a:gd name="connsiteY19" fmla="*/ 1713550 h 3414987"/>
                    <a:gd name="connsiteX20" fmla="*/ 704250 w 2273304"/>
                    <a:gd name="connsiteY20" fmla="*/ 1727388 h 3414987"/>
                    <a:gd name="connsiteX21" fmla="*/ 475287 w 2273304"/>
                    <a:gd name="connsiteY21" fmla="*/ 1269926 h 3414987"/>
                    <a:gd name="connsiteX22" fmla="*/ 297031 w 2273304"/>
                    <a:gd name="connsiteY22" fmla="*/ 1038814 h 3414987"/>
                    <a:gd name="connsiteX23" fmla="*/ 86015 w 2273304"/>
                    <a:gd name="connsiteY23" fmla="*/ 557016 h 3414987"/>
                    <a:gd name="connsiteX24" fmla="*/ 23239 w 2273304"/>
                    <a:gd name="connsiteY24" fmla="*/ 387970 h 3414987"/>
                    <a:gd name="connsiteX25" fmla="*/ 948102 w 2273304"/>
                    <a:gd name="connsiteY25" fmla="*/ 393818 h 3414987"/>
                    <a:gd name="connsiteX26" fmla="*/ 947559 w 2273304"/>
                    <a:gd name="connsiteY26" fmla="*/ 45072 h 3414987"/>
                    <a:gd name="connsiteX27" fmla="*/ 1210385 w 2273304"/>
                    <a:gd name="connsiteY27" fmla="*/ 38973 h 3414987"/>
                    <a:gd name="connsiteX28" fmla="*/ 1199813 w 2273304"/>
                    <a:gd name="connsiteY28" fmla="*/ 125459 h 3414987"/>
                    <a:gd name="connsiteX29" fmla="*/ 1115394 w 2273304"/>
                    <a:gd name="connsiteY29" fmla="*/ 132019 h 3414987"/>
                    <a:gd name="connsiteX30" fmla="*/ 1114142 w 2273304"/>
                    <a:gd name="connsiteY30" fmla="*/ 220134 h 3414987"/>
                    <a:gd name="connsiteX31" fmla="*/ 1290249 w 2273304"/>
                    <a:gd name="connsiteY31" fmla="*/ 208752 h 3414987"/>
                    <a:gd name="connsiteX32" fmla="*/ 1284964 w 2273304"/>
                    <a:gd name="connsiteY32" fmla="*/ 381954 h 3414987"/>
                    <a:gd name="connsiteX33" fmla="*/ 948605 w 2273304"/>
                    <a:gd name="connsiteY33" fmla="*/ 396242 h 3414987"/>
                    <a:gd name="connsiteX34" fmla="*/ 964462 w 2273304"/>
                    <a:gd name="connsiteY34" fmla="*/ 1226537 h 3414987"/>
                    <a:gd name="connsiteX35" fmla="*/ 973677 w 2273304"/>
                    <a:gd name="connsiteY35" fmla="*/ 1236997 h 3414987"/>
                    <a:gd name="connsiteX36" fmla="*/ 1063210 w 2273304"/>
                    <a:gd name="connsiteY36" fmla="*/ 1235018 h 3414987"/>
                    <a:gd name="connsiteX37" fmla="*/ 1060183 w 2273304"/>
                    <a:gd name="connsiteY37" fmla="*/ 1396314 h 3414987"/>
                    <a:gd name="connsiteX38" fmla="*/ 953368 w 2273304"/>
                    <a:gd name="connsiteY38" fmla="*/ 1390506 h 3414987"/>
                    <a:gd name="connsiteX39" fmla="*/ 967656 w 2273304"/>
                    <a:gd name="connsiteY39" fmla="*/ 2073794 h 3414987"/>
                    <a:gd name="connsiteX40" fmla="*/ 1792164 w 2273304"/>
                    <a:gd name="connsiteY40" fmla="*/ 2052611 h 3414987"/>
                    <a:gd name="connsiteX41" fmla="*/ 1463684 w 2273304"/>
                    <a:gd name="connsiteY41" fmla="*/ 89332 h 3414987"/>
                    <a:gd name="connsiteX42" fmla="*/ 1600122 w 2273304"/>
                    <a:gd name="connsiteY42" fmla="*/ 0 h 3414987"/>
                    <a:gd name="connsiteX43" fmla="*/ 1738127 w 2273304"/>
                    <a:gd name="connsiteY43" fmla="*/ 25382 h 3414987"/>
                    <a:gd name="connsiteX44" fmla="*/ 2083835 w 2273304"/>
                    <a:gd name="connsiteY44" fmla="*/ 142710 h 3414987"/>
                    <a:gd name="connsiteX45" fmla="*/ 2239324 w 2273304"/>
                    <a:gd name="connsiteY45" fmla="*/ 483019 h 3414987"/>
                    <a:gd name="connsiteX46" fmla="*/ 1957283 w 2273304"/>
                    <a:gd name="connsiteY46" fmla="*/ 477736 h 3414987"/>
                    <a:gd name="connsiteX47" fmla="*/ 1829873 w 2273304"/>
                    <a:gd name="connsiteY47" fmla="*/ 551041 h 3414987"/>
                    <a:gd name="connsiteX48" fmla="*/ 1789721 w 2273304"/>
                    <a:gd name="connsiteY48" fmla="*/ 912259 h 3414987"/>
                    <a:gd name="connsiteX49" fmla="*/ 2151003 w 2273304"/>
                    <a:gd name="connsiteY49" fmla="*/ 960181 h 3414987"/>
                    <a:gd name="connsiteX50" fmla="*/ 2154407 w 2273304"/>
                    <a:gd name="connsiteY50" fmla="*/ 1114438 h 3414987"/>
                    <a:gd name="connsiteX51" fmla="*/ 2253845 w 2273304"/>
                    <a:gd name="connsiteY51" fmla="*/ 1300071 h 3414987"/>
                    <a:gd name="connsiteX52" fmla="*/ 2164455 w 2273304"/>
                    <a:gd name="connsiteY52" fmla="*/ 1380458 h 3414987"/>
                    <a:gd name="connsiteX53" fmla="*/ 2254890 w 2273304"/>
                    <a:gd name="connsiteY53" fmla="*/ 1591473 h 3414987"/>
                    <a:gd name="connsiteX54" fmla="*/ 2242286 w 2273304"/>
                    <a:gd name="connsiteY54" fmla="*/ 1577185 h 3414987"/>
                    <a:gd name="connsiteX55" fmla="*/ 1991753 w 2273304"/>
                    <a:gd name="connsiteY55" fmla="*/ 1712284 h 3414987"/>
                    <a:gd name="connsiteX56" fmla="*/ 1753918 w 2273304"/>
                    <a:gd name="connsiteY56" fmla="*/ 1727736 h 3414987"/>
                    <a:gd name="connsiteX57" fmla="*/ 1793232 w 2273304"/>
                    <a:gd name="connsiteY57" fmla="*/ 2052615 h 3414987"/>
                    <a:gd name="connsiteX0" fmla="*/ 1312288 w 2273304"/>
                    <a:gd name="connsiteY0" fmla="*/ 2073251 h 3414987"/>
                    <a:gd name="connsiteX1" fmla="*/ 1299210 w 2273304"/>
                    <a:gd name="connsiteY1" fmla="*/ 2323080 h 3414987"/>
                    <a:gd name="connsiteX2" fmla="*/ 1509120 w 2273304"/>
                    <a:gd name="connsiteY2" fmla="*/ 2329118 h 3414987"/>
                    <a:gd name="connsiteX3" fmla="*/ 1510313 w 2273304"/>
                    <a:gd name="connsiteY3" fmla="*/ 2885741 h 3414987"/>
                    <a:gd name="connsiteX4" fmla="*/ 1700914 w 2273304"/>
                    <a:gd name="connsiteY4" fmla="*/ 3075099 h 3414987"/>
                    <a:gd name="connsiteX5" fmla="*/ 1938629 w 2273304"/>
                    <a:gd name="connsiteY5" fmla="*/ 3078629 h 3414987"/>
                    <a:gd name="connsiteX6" fmla="*/ 1993634 w 2273304"/>
                    <a:gd name="connsiteY6" fmla="*/ 3414987 h 3414987"/>
                    <a:gd name="connsiteX7" fmla="*/ 1530706 w 2273304"/>
                    <a:gd name="connsiteY7" fmla="*/ 3387008 h 3414987"/>
                    <a:gd name="connsiteX8" fmla="*/ 1573171 w 2273304"/>
                    <a:gd name="connsiteY8" fmla="*/ 3088678 h 3414987"/>
                    <a:gd name="connsiteX9" fmla="*/ 1235245 w 2273304"/>
                    <a:gd name="connsiteY9" fmla="*/ 3078629 h 3414987"/>
                    <a:gd name="connsiteX10" fmla="*/ 1251102 w 2273304"/>
                    <a:gd name="connsiteY10" fmla="*/ 2923664 h 3414987"/>
                    <a:gd name="connsiteX11" fmla="*/ 1168623 w 2273304"/>
                    <a:gd name="connsiteY11" fmla="*/ 2907807 h 3414987"/>
                    <a:gd name="connsiteX12" fmla="*/ 1148526 w 2273304"/>
                    <a:gd name="connsiteY12" fmla="*/ 2897759 h 3414987"/>
                    <a:gd name="connsiteX13" fmla="*/ 1036427 w 2273304"/>
                    <a:gd name="connsiteY13" fmla="*/ 3043198 h 3414987"/>
                    <a:gd name="connsiteX14" fmla="*/ 344077 w 2273304"/>
                    <a:gd name="connsiteY14" fmla="*/ 2407480 h 3414987"/>
                    <a:gd name="connsiteX15" fmla="*/ 0 w 2273304"/>
                    <a:gd name="connsiteY15" fmla="*/ 2170111 h 3414987"/>
                    <a:gd name="connsiteX16" fmla="*/ 283483 w 2273304"/>
                    <a:gd name="connsiteY16" fmla="*/ 2146152 h 3414987"/>
                    <a:gd name="connsiteX17" fmla="*/ 307602 w 2273304"/>
                    <a:gd name="connsiteY17" fmla="*/ 2067102 h 3414987"/>
                    <a:gd name="connsiteX18" fmla="*/ 629366 w 2273304"/>
                    <a:gd name="connsiteY18" fmla="*/ 2063006 h 3414987"/>
                    <a:gd name="connsiteX19" fmla="*/ 636472 w 2273304"/>
                    <a:gd name="connsiteY19" fmla="*/ 1713550 h 3414987"/>
                    <a:gd name="connsiteX20" fmla="*/ 704250 w 2273304"/>
                    <a:gd name="connsiteY20" fmla="*/ 1727388 h 3414987"/>
                    <a:gd name="connsiteX21" fmla="*/ 475287 w 2273304"/>
                    <a:gd name="connsiteY21" fmla="*/ 1269926 h 3414987"/>
                    <a:gd name="connsiteX22" fmla="*/ 297031 w 2273304"/>
                    <a:gd name="connsiteY22" fmla="*/ 1038814 h 3414987"/>
                    <a:gd name="connsiteX23" fmla="*/ 86015 w 2273304"/>
                    <a:gd name="connsiteY23" fmla="*/ 557016 h 3414987"/>
                    <a:gd name="connsiteX24" fmla="*/ 23239 w 2273304"/>
                    <a:gd name="connsiteY24" fmla="*/ 387970 h 3414987"/>
                    <a:gd name="connsiteX25" fmla="*/ 948102 w 2273304"/>
                    <a:gd name="connsiteY25" fmla="*/ 393818 h 3414987"/>
                    <a:gd name="connsiteX26" fmla="*/ 947559 w 2273304"/>
                    <a:gd name="connsiteY26" fmla="*/ 45072 h 3414987"/>
                    <a:gd name="connsiteX27" fmla="*/ 1210385 w 2273304"/>
                    <a:gd name="connsiteY27" fmla="*/ 38973 h 3414987"/>
                    <a:gd name="connsiteX28" fmla="*/ 1199813 w 2273304"/>
                    <a:gd name="connsiteY28" fmla="*/ 125459 h 3414987"/>
                    <a:gd name="connsiteX29" fmla="*/ 1115394 w 2273304"/>
                    <a:gd name="connsiteY29" fmla="*/ 132019 h 3414987"/>
                    <a:gd name="connsiteX30" fmla="*/ 1114142 w 2273304"/>
                    <a:gd name="connsiteY30" fmla="*/ 220134 h 3414987"/>
                    <a:gd name="connsiteX31" fmla="*/ 1290249 w 2273304"/>
                    <a:gd name="connsiteY31" fmla="*/ 208752 h 3414987"/>
                    <a:gd name="connsiteX32" fmla="*/ 1284964 w 2273304"/>
                    <a:gd name="connsiteY32" fmla="*/ 381954 h 3414987"/>
                    <a:gd name="connsiteX33" fmla="*/ 948605 w 2273304"/>
                    <a:gd name="connsiteY33" fmla="*/ 396242 h 3414987"/>
                    <a:gd name="connsiteX34" fmla="*/ 964462 w 2273304"/>
                    <a:gd name="connsiteY34" fmla="*/ 1226537 h 3414987"/>
                    <a:gd name="connsiteX35" fmla="*/ 973677 w 2273304"/>
                    <a:gd name="connsiteY35" fmla="*/ 1236997 h 3414987"/>
                    <a:gd name="connsiteX36" fmla="*/ 1063210 w 2273304"/>
                    <a:gd name="connsiteY36" fmla="*/ 1235018 h 3414987"/>
                    <a:gd name="connsiteX37" fmla="*/ 1060183 w 2273304"/>
                    <a:gd name="connsiteY37" fmla="*/ 1396314 h 3414987"/>
                    <a:gd name="connsiteX38" fmla="*/ 953368 w 2273304"/>
                    <a:gd name="connsiteY38" fmla="*/ 1390506 h 3414987"/>
                    <a:gd name="connsiteX39" fmla="*/ 967656 w 2273304"/>
                    <a:gd name="connsiteY39" fmla="*/ 2073794 h 3414987"/>
                    <a:gd name="connsiteX40" fmla="*/ 1792164 w 2273304"/>
                    <a:gd name="connsiteY40" fmla="*/ 2052611 h 3414987"/>
                    <a:gd name="connsiteX41" fmla="*/ 1463684 w 2273304"/>
                    <a:gd name="connsiteY41" fmla="*/ 89332 h 3414987"/>
                    <a:gd name="connsiteX42" fmla="*/ 1600122 w 2273304"/>
                    <a:gd name="connsiteY42" fmla="*/ 0 h 3414987"/>
                    <a:gd name="connsiteX43" fmla="*/ 1738127 w 2273304"/>
                    <a:gd name="connsiteY43" fmla="*/ 25382 h 3414987"/>
                    <a:gd name="connsiteX44" fmla="*/ 2083835 w 2273304"/>
                    <a:gd name="connsiteY44" fmla="*/ 142710 h 3414987"/>
                    <a:gd name="connsiteX45" fmla="*/ 2239324 w 2273304"/>
                    <a:gd name="connsiteY45" fmla="*/ 483019 h 3414987"/>
                    <a:gd name="connsiteX46" fmla="*/ 1957283 w 2273304"/>
                    <a:gd name="connsiteY46" fmla="*/ 477736 h 3414987"/>
                    <a:gd name="connsiteX47" fmla="*/ 1829873 w 2273304"/>
                    <a:gd name="connsiteY47" fmla="*/ 551041 h 3414987"/>
                    <a:gd name="connsiteX48" fmla="*/ 1789721 w 2273304"/>
                    <a:gd name="connsiteY48" fmla="*/ 912259 h 3414987"/>
                    <a:gd name="connsiteX49" fmla="*/ 2151003 w 2273304"/>
                    <a:gd name="connsiteY49" fmla="*/ 960181 h 3414987"/>
                    <a:gd name="connsiteX50" fmla="*/ 2154407 w 2273304"/>
                    <a:gd name="connsiteY50" fmla="*/ 1114438 h 3414987"/>
                    <a:gd name="connsiteX51" fmla="*/ 2253845 w 2273304"/>
                    <a:gd name="connsiteY51" fmla="*/ 1300071 h 3414987"/>
                    <a:gd name="connsiteX52" fmla="*/ 2164455 w 2273304"/>
                    <a:gd name="connsiteY52" fmla="*/ 1380458 h 3414987"/>
                    <a:gd name="connsiteX53" fmla="*/ 2254890 w 2273304"/>
                    <a:gd name="connsiteY53" fmla="*/ 1591473 h 3414987"/>
                    <a:gd name="connsiteX54" fmla="*/ 2242286 w 2273304"/>
                    <a:gd name="connsiteY54" fmla="*/ 1577185 h 3414987"/>
                    <a:gd name="connsiteX55" fmla="*/ 1991753 w 2273304"/>
                    <a:gd name="connsiteY55" fmla="*/ 1712284 h 3414987"/>
                    <a:gd name="connsiteX56" fmla="*/ 1753918 w 2273304"/>
                    <a:gd name="connsiteY56" fmla="*/ 1727736 h 3414987"/>
                    <a:gd name="connsiteX57" fmla="*/ 1793232 w 2273304"/>
                    <a:gd name="connsiteY57" fmla="*/ 2052615 h 3414987"/>
                    <a:gd name="connsiteX0" fmla="*/ 1312288 w 2273304"/>
                    <a:gd name="connsiteY0" fmla="*/ 2073251 h 3398318"/>
                    <a:gd name="connsiteX1" fmla="*/ 1299210 w 2273304"/>
                    <a:gd name="connsiteY1" fmla="*/ 2323080 h 3398318"/>
                    <a:gd name="connsiteX2" fmla="*/ 1509120 w 2273304"/>
                    <a:gd name="connsiteY2" fmla="*/ 2329118 h 3398318"/>
                    <a:gd name="connsiteX3" fmla="*/ 1510313 w 2273304"/>
                    <a:gd name="connsiteY3" fmla="*/ 2885741 h 3398318"/>
                    <a:gd name="connsiteX4" fmla="*/ 1700914 w 2273304"/>
                    <a:gd name="connsiteY4" fmla="*/ 3075099 h 3398318"/>
                    <a:gd name="connsiteX5" fmla="*/ 1938629 w 2273304"/>
                    <a:gd name="connsiteY5" fmla="*/ 3078629 h 3398318"/>
                    <a:gd name="connsiteX6" fmla="*/ 1993634 w 2273304"/>
                    <a:gd name="connsiteY6" fmla="*/ 3398318 h 3398318"/>
                    <a:gd name="connsiteX7" fmla="*/ 1530706 w 2273304"/>
                    <a:gd name="connsiteY7" fmla="*/ 3387008 h 3398318"/>
                    <a:gd name="connsiteX8" fmla="*/ 1573171 w 2273304"/>
                    <a:gd name="connsiteY8" fmla="*/ 3088678 h 3398318"/>
                    <a:gd name="connsiteX9" fmla="*/ 1235245 w 2273304"/>
                    <a:gd name="connsiteY9" fmla="*/ 3078629 h 3398318"/>
                    <a:gd name="connsiteX10" fmla="*/ 1251102 w 2273304"/>
                    <a:gd name="connsiteY10" fmla="*/ 2923664 h 3398318"/>
                    <a:gd name="connsiteX11" fmla="*/ 1168623 w 2273304"/>
                    <a:gd name="connsiteY11" fmla="*/ 2907807 h 3398318"/>
                    <a:gd name="connsiteX12" fmla="*/ 1148526 w 2273304"/>
                    <a:gd name="connsiteY12" fmla="*/ 2897759 h 3398318"/>
                    <a:gd name="connsiteX13" fmla="*/ 1036427 w 2273304"/>
                    <a:gd name="connsiteY13" fmla="*/ 3043198 h 3398318"/>
                    <a:gd name="connsiteX14" fmla="*/ 344077 w 2273304"/>
                    <a:gd name="connsiteY14" fmla="*/ 2407480 h 3398318"/>
                    <a:gd name="connsiteX15" fmla="*/ 0 w 2273304"/>
                    <a:gd name="connsiteY15" fmla="*/ 2170111 h 3398318"/>
                    <a:gd name="connsiteX16" fmla="*/ 283483 w 2273304"/>
                    <a:gd name="connsiteY16" fmla="*/ 2146152 h 3398318"/>
                    <a:gd name="connsiteX17" fmla="*/ 307602 w 2273304"/>
                    <a:gd name="connsiteY17" fmla="*/ 2067102 h 3398318"/>
                    <a:gd name="connsiteX18" fmla="*/ 629366 w 2273304"/>
                    <a:gd name="connsiteY18" fmla="*/ 2063006 h 3398318"/>
                    <a:gd name="connsiteX19" fmla="*/ 636472 w 2273304"/>
                    <a:gd name="connsiteY19" fmla="*/ 1713550 h 3398318"/>
                    <a:gd name="connsiteX20" fmla="*/ 704250 w 2273304"/>
                    <a:gd name="connsiteY20" fmla="*/ 1727388 h 3398318"/>
                    <a:gd name="connsiteX21" fmla="*/ 475287 w 2273304"/>
                    <a:gd name="connsiteY21" fmla="*/ 1269926 h 3398318"/>
                    <a:gd name="connsiteX22" fmla="*/ 297031 w 2273304"/>
                    <a:gd name="connsiteY22" fmla="*/ 1038814 h 3398318"/>
                    <a:gd name="connsiteX23" fmla="*/ 86015 w 2273304"/>
                    <a:gd name="connsiteY23" fmla="*/ 557016 h 3398318"/>
                    <a:gd name="connsiteX24" fmla="*/ 23239 w 2273304"/>
                    <a:gd name="connsiteY24" fmla="*/ 387970 h 3398318"/>
                    <a:gd name="connsiteX25" fmla="*/ 948102 w 2273304"/>
                    <a:gd name="connsiteY25" fmla="*/ 393818 h 3398318"/>
                    <a:gd name="connsiteX26" fmla="*/ 947559 w 2273304"/>
                    <a:gd name="connsiteY26" fmla="*/ 45072 h 3398318"/>
                    <a:gd name="connsiteX27" fmla="*/ 1210385 w 2273304"/>
                    <a:gd name="connsiteY27" fmla="*/ 38973 h 3398318"/>
                    <a:gd name="connsiteX28" fmla="*/ 1199813 w 2273304"/>
                    <a:gd name="connsiteY28" fmla="*/ 125459 h 3398318"/>
                    <a:gd name="connsiteX29" fmla="*/ 1115394 w 2273304"/>
                    <a:gd name="connsiteY29" fmla="*/ 132019 h 3398318"/>
                    <a:gd name="connsiteX30" fmla="*/ 1114142 w 2273304"/>
                    <a:gd name="connsiteY30" fmla="*/ 220134 h 3398318"/>
                    <a:gd name="connsiteX31" fmla="*/ 1290249 w 2273304"/>
                    <a:gd name="connsiteY31" fmla="*/ 208752 h 3398318"/>
                    <a:gd name="connsiteX32" fmla="*/ 1284964 w 2273304"/>
                    <a:gd name="connsiteY32" fmla="*/ 381954 h 3398318"/>
                    <a:gd name="connsiteX33" fmla="*/ 948605 w 2273304"/>
                    <a:gd name="connsiteY33" fmla="*/ 396242 h 3398318"/>
                    <a:gd name="connsiteX34" fmla="*/ 964462 w 2273304"/>
                    <a:gd name="connsiteY34" fmla="*/ 1226537 h 3398318"/>
                    <a:gd name="connsiteX35" fmla="*/ 973677 w 2273304"/>
                    <a:gd name="connsiteY35" fmla="*/ 1236997 h 3398318"/>
                    <a:gd name="connsiteX36" fmla="*/ 1063210 w 2273304"/>
                    <a:gd name="connsiteY36" fmla="*/ 1235018 h 3398318"/>
                    <a:gd name="connsiteX37" fmla="*/ 1060183 w 2273304"/>
                    <a:gd name="connsiteY37" fmla="*/ 1396314 h 3398318"/>
                    <a:gd name="connsiteX38" fmla="*/ 953368 w 2273304"/>
                    <a:gd name="connsiteY38" fmla="*/ 1390506 h 3398318"/>
                    <a:gd name="connsiteX39" fmla="*/ 967656 w 2273304"/>
                    <a:gd name="connsiteY39" fmla="*/ 2073794 h 3398318"/>
                    <a:gd name="connsiteX40" fmla="*/ 1792164 w 2273304"/>
                    <a:gd name="connsiteY40" fmla="*/ 2052611 h 3398318"/>
                    <a:gd name="connsiteX41" fmla="*/ 1463684 w 2273304"/>
                    <a:gd name="connsiteY41" fmla="*/ 89332 h 3398318"/>
                    <a:gd name="connsiteX42" fmla="*/ 1600122 w 2273304"/>
                    <a:gd name="connsiteY42" fmla="*/ 0 h 3398318"/>
                    <a:gd name="connsiteX43" fmla="*/ 1738127 w 2273304"/>
                    <a:gd name="connsiteY43" fmla="*/ 25382 h 3398318"/>
                    <a:gd name="connsiteX44" fmla="*/ 2083835 w 2273304"/>
                    <a:gd name="connsiteY44" fmla="*/ 142710 h 3398318"/>
                    <a:gd name="connsiteX45" fmla="*/ 2239324 w 2273304"/>
                    <a:gd name="connsiteY45" fmla="*/ 483019 h 3398318"/>
                    <a:gd name="connsiteX46" fmla="*/ 1957283 w 2273304"/>
                    <a:gd name="connsiteY46" fmla="*/ 477736 h 3398318"/>
                    <a:gd name="connsiteX47" fmla="*/ 1829873 w 2273304"/>
                    <a:gd name="connsiteY47" fmla="*/ 551041 h 3398318"/>
                    <a:gd name="connsiteX48" fmla="*/ 1789721 w 2273304"/>
                    <a:gd name="connsiteY48" fmla="*/ 912259 h 3398318"/>
                    <a:gd name="connsiteX49" fmla="*/ 2151003 w 2273304"/>
                    <a:gd name="connsiteY49" fmla="*/ 960181 h 3398318"/>
                    <a:gd name="connsiteX50" fmla="*/ 2154407 w 2273304"/>
                    <a:gd name="connsiteY50" fmla="*/ 1114438 h 3398318"/>
                    <a:gd name="connsiteX51" fmla="*/ 2253845 w 2273304"/>
                    <a:gd name="connsiteY51" fmla="*/ 1300071 h 3398318"/>
                    <a:gd name="connsiteX52" fmla="*/ 2164455 w 2273304"/>
                    <a:gd name="connsiteY52" fmla="*/ 1380458 h 3398318"/>
                    <a:gd name="connsiteX53" fmla="*/ 2254890 w 2273304"/>
                    <a:gd name="connsiteY53" fmla="*/ 1591473 h 3398318"/>
                    <a:gd name="connsiteX54" fmla="*/ 2242286 w 2273304"/>
                    <a:gd name="connsiteY54" fmla="*/ 1577185 h 3398318"/>
                    <a:gd name="connsiteX55" fmla="*/ 1991753 w 2273304"/>
                    <a:gd name="connsiteY55" fmla="*/ 1712284 h 3398318"/>
                    <a:gd name="connsiteX56" fmla="*/ 1753918 w 2273304"/>
                    <a:gd name="connsiteY56" fmla="*/ 1727736 h 3398318"/>
                    <a:gd name="connsiteX57" fmla="*/ 1793232 w 2273304"/>
                    <a:gd name="connsiteY57" fmla="*/ 2052615 h 3398318"/>
                    <a:gd name="connsiteX0" fmla="*/ 1312288 w 2273304"/>
                    <a:gd name="connsiteY0" fmla="*/ 2073251 h 3398318"/>
                    <a:gd name="connsiteX1" fmla="*/ 1299210 w 2273304"/>
                    <a:gd name="connsiteY1" fmla="*/ 2323080 h 3398318"/>
                    <a:gd name="connsiteX2" fmla="*/ 1509120 w 2273304"/>
                    <a:gd name="connsiteY2" fmla="*/ 2329118 h 3398318"/>
                    <a:gd name="connsiteX3" fmla="*/ 1510313 w 2273304"/>
                    <a:gd name="connsiteY3" fmla="*/ 2885741 h 3398318"/>
                    <a:gd name="connsiteX4" fmla="*/ 1700914 w 2273304"/>
                    <a:gd name="connsiteY4" fmla="*/ 3075099 h 3398318"/>
                    <a:gd name="connsiteX5" fmla="*/ 1938630 w 2273304"/>
                    <a:gd name="connsiteY5" fmla="*/ 3061960 h 3398318"/>
                    <a:gd name="connsiteX6" fmla="*/ 1993634 w 2273304"/>
                    <a:gd name="connsiteY6" fmla="*/ 3398318 h 3398318"/>
                    <a:gd name="connsiteX7" fmla="*/ 1530706 w 2273304"/>
                    <a:gd name="connsiteY7" fmla="*/ 3387008 h 3398318"/>
                    <a:gd name="connsiteX8" fmla="*/ 1573171 w 2273304"/>
                    <a:gd name="connsiteY8" fmla="*/ 3088678 h 3398318"/>
                    <a:gd name="connsiteX9" fmla="*/ 1235245 w 2273304"/>
                    <a:gd name="connsiteY9" fmla="*/ 3078629 h 3398318"/>
                    <a:gd name="connsiteX10" fmla="*/ 1251102 w 2273304"/>
                    <a:gd name="connsiteY10" fmla="*/ 2923664 h 3398318"/>
                    <a:gd name="connsiteX11" fmla="*/ 1168623 w 2273304"/>
                    <a:gd name="connsiteY11" fmla="*/ 2907807 h 3398318"/>
                    <a:gd name="connsiteX12" fmla="*/ 1148526 w 2273304"/>
                    <a:gd name="connsiteY12" fmla="*/ 2897759 h 3398318"/>
                    <a:gd name="connsiteX13" fmla="*/ 1036427 w 2273304"/>
                    <a:gd name="connsiteY13" fmla="*/ 3043198 h 3398318"/>
                    <a:gd name="connsiteX14" fmla="*/ 344077 w 2273304"/>
                    <a:gd name="connsiteY14" fmla="*/ 2407480 h 3398318"/>
                    <a:gd name="connsiteX15" fmla="*/ 0 w 2273304"/>
                    <a:gd name="connsiteY15" fmla="*/ 2170111 h 3398318"/>
                    <a:gd name="connsiteX16" fmla="*/ 283483 w 2273304"/>
                    <a:gd name="connsiteY16" fmla="*/ 2146152 h 3398318"/>
                    <a:gd name="connsiteX17" fmla="*/ 307602 w 2273304"/>
                    <a:gd name="connsiteY17" fmla="*/ 2067102 h 3398318"/>
                    <a:gd name="connsiteX18" fmla="*/ 629366 w 2273304"/>
                    <a:gd name="connsiteY18" fmla="*/ 2063006 h 3398318"/>
                    <a:gd name="connsiteX19" fmla="*/ 636472 w 2273304"/>
                    <a:gd name="connsiteY19" fmla="*/ 1713550 h 3398318"/>
                    <a:gd name="connsiteX20" fmla="*/ 704250 w 2273304"/>
                    <a:gd name="connsiteY20" fmla="*/ 1727388 h 3398318"/>
                    <a:gd name="connsiteX21" fmla="*/ 475287 w 2273304"/>
                    <a:gd name="connsiteY21" fmla="*/ 1269926 h 3398318"/>
                    <a:gd name="connsiteX22" fmla="*/ 297031 w 2273304"/>
                    <a:gd name="connsiteY22" fmla="*/ 1038814 h 3398318"/>
                    <a:gd name="connsiteX23" fmla="*/ 86015 w 2273304"/>
                    <a:gd name="connsiteY23" fmla="*/ 557016 h 3398318"/>
                    <a:gd name="connsiteX24" fmla="*/ 23239 w 2273304"/>
                    <a:gd name="connsiteY24" fmla="*/ 387970 h 3398318"/>
                    <a:gd name="connsiteX25" fmla="*/ 948102 w 2273304"/>
                    <a:gd name="connsiteY25" fmla="*/ 393818 h 3398318"/>
                    <a:gd name="connsiteX26" fmla="*/ 947559 w 2273304"/>
                    <a:gd name="connsiteY26" fmla="*/ 45072 h 3398318"/>
                    <a:gd name="connsiteX27" fmla="*/ 1210385 w 2273304"/>
                    <a:gd name="connsiteY27" fmla="*/ 38973 h 3398318"/>
                    <a:gd name="connsiteX28" fmla="*/ 1199813 w 2273304"/>
                    <a:gd name="connsiteY28" fmla="*/ 125459 h 3398318"/>
                    <a:gd name="connsiteX29" fmla="*/ 1115394 w 2273304"/>
                    <a:gd name="connsiteY29" fmla="*/ 132019 h 3398318"/>
                    <a:gd name="connsiteX30" fmla="*/ 1114142 w 2273304"/>
                    <a:gd name="connsiteY30" fmla="*/ 220134 h 3398318"/>
                    <a:gd name="connsiteX31" fmla="*/ 1290249 w 2273304"/>
                    <a:gd name="connsiteY31" fmla="*/ 208752 h 3398318"/>
                    <a:gd name="connsiteX32" fmla="*/ 1284964 w 2273304"/>
                    <a:gd name="connsiteY32" fmla="*/ 381954 h 3398318"/>
                    <a:gd name="connsiteX33" fmla="*/ 948605 w 2273304"/>
                    <a:gd name="connsiteY33" fmla="*/ 396242 h 3398318"/>
                    <a:gd name="connsiteX34" fmla="*/ 964462 w 2273304"/>
                    <a:gd name="connsiteY34" fmla="*/ 1226537 h 3398318"/>
                    <a:gd name="connsiteX35" fmla="*/ 973677 w 2273304"/>
                    <a:gd name="connsiteY35" fmla="*/ 1236997 h 3398318"/>
                    <a:gd name="connsiteX36" fmla="*/ 1063210 w 2273304"/>
                    <a:gd name="connsiteY36" fmla="*/ 1235018 h 3398318"/>
                    <a:gd name="connsiteX37" fmla="*/ 1060183 w 2273304"/>
                    <a:gd name="connsiteY37" fmla="*/ 1396314 h 3398318"/>
                    <a:gd name="connsiteX38" fmla="*/ 953368 w 2273304"/>
                    <a:gd name="connsiteY38" fmla="*/ 1390506 h 3398318"/>
                    <a:gd name="connsiteX39" fmla="*/ 967656 w 2273304"/>
                    <a:gd name="connsiteY39" fmla="*/ 2073794 h 3398318"/>
                    <a:gd name="connsiteX40" fmla="*/ 1792164 w 2273304"/>
                    <a:gd name="connsiteY40" fmla="*/ 2052611 h 3398318"/>
                    <a:gd name="connsiteX41" fmla="*/ 1463684 w 2273304"/>
                    <a:gd name="connsiteY41" fmla="*/ 89332 h 3398318"/>
                    <a:gd name="connsiteX42" fmla="*/ 1600122 w 2273304"/>
                    <a:gd name="connsiteY42" fmla="*/ 0 h 3398318"/>
                    <a:gd name="connsiteX43" fmla="*/ 1738127 w 2273304"/>
                    <a:gd name="connsiteY43" fmla="*/ 25382 h 3398318"/>
                    <a:gd name="connsiteX44" fmla="*/ 2083835 w 2273304"/>
                    <a:gd name="connsiteY44" fmla="*/ 142710 h 3398318"/>
                    <a:gd name="connsiteX45" fmla="*/ 2239324 w 2273304"/>
                    <a:gd name="connsiteY45" fmla="*/ 483019 h 3398318"/>
                    <a:gd name="connsiteX46" fmla="*/ 1957283 w 2273304"/>
                    <a:gd name="connsiteY46" fmla="*/ 477736 h 3398318"/>
                    <a:gd name="connsiteX47" fmla="*/ 1829873 w 2273304"/>
                    <a:gd name="connsiteY47" fmla="*/ 551041 h 3398318"/>
                    <a:gd name="connsiteX48" fmla="*/ 1789721 w 2273304"/>
                    <a:gd name="connsiteY48" fmla="*/ 912259 h 3398318"/>
                    <a:gd name="connsiteX49" fmla="*/ 2151003 w 2273304"/>
                    <a:gd name="connsiteY49" fmla="*/ 960181 h 3398318"/>
                    <a:gd name="connsiteX50" fmla="*/ 2154407 w 2273304"/>
                    <a:gd name="connsiteY50" fmla="*/ 1114438 h 3398318"/>
                    <a:gd name="connsiteX51" fmla="*/ 2253845 w 2273304"/>
                    <a:gd name="connsiteY51" fmla="*/ 1300071 h 3398318"/>
                    <a:gd name="connsiteX52" fmla="*/ 2164455 w 2273304"/>
                    <a:gd name="connsiteY52" fmla="*/ 1380458 h 3398318"/>
                    <a:gd name="connsiteX53" fmla="*/ 2254890 w 2273304"/>
                    <a:gd name="connsiteY53" fmla="*/ 1591473 h 3398318"/>
                    <a:gd name="connsiteX54" fmla="*/ 2242286 w 2273304"/>
                    <a:gd name="connsiteY54" fmla="*/ 1577185 h 3398318"/>
                    <a:gd name="connsiteX55" fmla="*/ 1991753 w 2273304"/>
                    <a:gd name="connsiteY55" fmla="*/ 1712284 h 3398318"/>
                    <a:gd name="connsiteX56" fmla="*/ 1753918 w 2273304"/>
                    <a:gd name="connsiteY56" fmla="*/ 1727736 h 3398318"/>
                    <a:gd name="connsiteX57" fmla="*/ 1793232 w 2273304"/>
                    <a:gd name="connsiteY57" fmla="*/ 2052615 h 3398318"/>
                    <a:gd name="connsiteX0" fmla="*/ 1312288 w 2273304"/>
                    <a:gd name="connsiteY0" fmla="*/ 2073251 h 3398318"/>
                    <a:gd name="connsiteX1" fmla="*/ 1299210 w 2273304"/>
                    <a:gd name="connsiteY1" fmla="*/ 2323080 h 3398318"/>
                    <a:gd name="connsiteX2" fmla="*/ 1509120 w 2273304"/>
                    <a:gd name="connsiteY2" fmla="*/ 2329118 h 3398318"/>
                    <a:gd name="connsiteX3" fmla="*/ 1510313 w 2273304"/>
                    <a:gd name="connsiteY3" fmla="*/ 2885741 h 3398318"/>
                    <a:gd name="connsiteX4" fmla="*/ 1700914 w 2273304"/>
                    <a:gd name="connsiteY4" fmla="*/ 3075099 h 3398318"/>
                    <a:gd name="connsiteX5" fmla="*/ 1938630 w 2273304"/>
                    <a:gd name="connsiteY5" fmla="*/ 3061960 h 3398318"/>
                    <a:gd name="connsiteX6" fmla="*/ 1993634 w 2273304"/>
                    <a:gd name="connsiteY6" fmla="*/ 3398318 h 3398318"/>
                    <a:gd name="connsiteX7" fmla="*/ 1530706 w 2273304"/>
                    <a:gd name="connsiteY7" fmla="*/ 3387008 h 3398318"/>
                    <a:gd name="connsiteX8" fmla="*/ 1573171 w 2273304"/>
                    <a:gd name="connsiteY8" fmla="*/ 3088678 h 3398318"/>
                    <a:gd name="connsiteX9" fmla="*/ 1235245 w 2273304"/>
                    <a:gd name="connsiteY9" fmla="*/ 3078629 h 3398318"/>
                    <a:gd name="connsiteX10" fmla="*/ 1251102 w 2273304"/>
                    <a:gd name="connsiteY10" fmla="*/ 2923664 h 3398318"/>
                    <a:gd name="connsiteX11" fmla="*/ 1168623 w 2273304"/>
                    <a:gd name="connsiteY11" fmla="*/ 2907807 h 3398318"/>
                    <a:gd name="connsiteX12" fmla="*/ 1148526 w 2273304"/>
                    <a:gd name="connsiteY12" fmla="*/ 2897759 h 3398318"/>
                    <a:gd name="connsiteX13" fmla="*/ 1036427 w 2273304"/>
                    <a:gd name="connsiteY13" fmla="*/ 3043198 h 3398318"/>
                    <a:gd name="connsiteX14" fmla="*/ 344077 w 2273304"/>
                    <a:gd name="connsiteY14" fmla="*/ 2407480 h 3398318"/>
                    <a:gd name="connsiteX15" fmla="*/ 0 w 2273304"/>
                    <a:gd name="connsiteY15" fmla="*/ 2170111 h 3398318"/>
                    <a:gd name="connsiteX16" fmla="*/ 283483 w 2273304"/>
                    <a:gd name="connsiteY16" fmla="*/ 2146152 h 3398318"/>
                    <a:gd name="connsiteX17" fmla="*/ 307602 w 2273304"/>
                    <a:gd name="connsiteY17" fmla="*/ 2067102 h 3398318"/>
                    <a:gd name="connsiteX18" fmla="*/ 629366 w 2273304"/>
                    <a:gd name="connsiteY18" fmla="*/ 2063006 h 3398318"/>
                    <a:gd name="connsiteX19" fmla="*/ 636472 w 2273304"/>
                    <a:gd name="connsiteY19" fmla="*/ 1713550 h 3398318"/>
                    <a:gd name="connsiteX20" fmla="*/ 704250 w 2273304"/>
                    <a:gd name="connsiteY20" fmla="*/ 1727388 h 3398318"/>
                    <a:gd name="connsiteX21" fmla="*/ 475287 w 2273304"/>
                    <a:gd name="connsiteY21" fmla="*/ 1269926 h 3398318"/>
                    <a:gd name="connsiteX22" fmla="*/ 297031 w 2273304"/>
                    <a:gd name="connsiteY22" fmla="*/ 1038814 h 3398318"/>
                    <a:gd name="connsiteX23" fmla="*/ 86015 w 2273304"/>
                    <a:gd name="connsiteY23" fmla="*/ 557016 h 3398318"/>
                    <a:gd name="connsiteX24" fmla="*/ 23239 w 2273304"/>
                    <a:gd name="connsiteY24" fmla="*/ 387970 h 3398318"/>
                    <a:gd name="connsiteX25" fmla="*/ 948102 w 2273304"/>
                    <a:gd name="connsiteY25" fmla="*/ 393818 h 3398318"/>
                    <a:gd name="connsiteX26" fmla="*/ 947559 w 2273304"/>
                    <a:gd name="connsiteY26" fmla="*/ 45072 h 3398318"/>
                    <a:gd name="connsiteX27" fmla="*/ 1210385 w 2273304"/>
                    <a:gd name="connsiteY27" fmla="*/ 38973 h 3398318"/>
                    <a:gd name="connsiteX28" fmla="*/ 1199813 w 2273304"/>
                    <a:gd name="connsiteY28" fmla="*/ 125459 h 3398318"/>
                    <a:gd name="connsiteX29" fmla="*/ 1115394 w 2273304"/>
                    <a:gd name="connsiteY29" fmla="*/ 132019 h 3398318"/>
                    <a:gd name="connsiteX30" fmla="*/ 1114142 w 2273304"/>
                    <a:gd name="connsiteY30" fmla="*/ 220134 h 3398318"/>
                    <a:gd name="connsiteX31" fmla="*/ 1290249 w 2273304"/>
                    <a:gd name="connsiteY31" fmla="*/ 208752 h 3398318"/>
                    <a:gd name="connsiteX32" fmla="*/ 1284964 w 2273304"/>
                    <a:gd name="connsiteY32" fmla="*/ 381954 h 3398318"/>
                    <a:gd name="connsiteX33" fmla="*/ 948605 w 2273304"/>
                    <a:gd name="connsiteY33" fmla="*/ 396242 h 3398318"/>
                    <a:gd name="connsiteX34" fmla="*/ 964462 w 2273304"/>
                    <a:gd name="connsiteY34" fmla="*/ 1226537 h 3398318"/>
                    <a:gd name="connsiteX35" fmla="*/ 973677 w 2273304"/>
                    <a:gd name="connsiteY35" fmla="*/ 1236997 h 3398318"/>
                    <a:gd name="connsiteX36" fmla="*/ 1063210 w 2273304"/>
                    <a:gd name="connsiteY36" fmla="*/ 1235018 h 3398318"/>
                    <a:gd name="connsiteX37" fmla="*/ 1060183 w 2273304"/>
                    <a:gd name="connsiteY37" fmla="*/ 1396314 h 3398318"/>
                    <a:gd name="connsiteX38" fmla="*/ 953368 w 2273304"/>
                    <a:gd name="connsiteY38" fmla="*/ 1390506 h 3398318"/>
                    <a:gd name="connsiteX39" fmla="*/ 967656 w 2273304"/>
                    <a:gd name="connsiteY39" fmla="*/ 2073794 h 3398318"/>
                    <a:gd name="connsiteX40" fmla="*/ 1792164 w 2273304"/>
                    <a:gd name="connsiteY40" fmla="*/ 2052611 h 3398318"/>
                    <a:gd name="connsiteX41" fmla="*/ 1463684 w 2273304"/>
                    <a:gd name="connsiteY41" fmla="*/ 89332 h 3398318"/>
                    <a:gd name="connsiteX42" fmla="*/ 1600122 w 2273304"/>
                    <a:gd name="connsiteY42" fmla="*/ 0 h 3398318"/>
                    <a:gd name="connsiteX43" fmla="*/ 1738127 w 2273304"/>
                    <a:gd name="connsiteY43" fmla="*/ 25382 h 3398318"/>
                    <a:gd name="connsiteX44" fmla="*/ 2083835 w 2273304"/>
                    <a:gd name="connsiteY44" fmla="*/ 142710 h 3398318"/>
                    <a:gd name="connsiteX45" fmla="*/ 2239324 w 2273304"/>
                    <a:gd name="connsiteY45" fmla="*/ 483019 h 3398318"/>
                    <a:gd name="connsiteX46" fmla="*/ 1957283 w 2273304"/>
                    <a:gd name="connsiteY46" fmla="*/ 477736 h 3398318"/>
                    <a:gd name="connsiteX47" fmla="*/ 1825742 w 2273304"/>
                    <a:gd name="connsiteY47" fmla="*/ 501033 h 3398318"/>
                    <a:gd name="connsiteX48" fmla="*/ 1789721 w 2273304"/>
                    <a:gd name="connsiteY48" fmla="*/ 912259 h 3398318"/>
                    <a:gd name="connsiteX49" fmla="*/ 2151003 w 2273304"/>
                    <a:gd name="connsiteY49" fmla="*/ 960181 h 3398318"/>
                    <a:gd name="connsiteX50" fmla="*/ 2154407 w 2273304"/>
                    <a:gd name="connsiteY50" fmla="*/ 1114438 h 3398318"/>
                    <a:gd name="connsiteX51" fmla="*/ 2253845 w 2273304"/>
                    <a:gd name="connsiteY51" fmla="*/ 1300071 h 3398318"/>
                    <a:gd name="connsiteX52" fmla="*/ 2164455 w 2273304"/>
                    <a:gd name="connsiteY52" fmla="*/ 1380458 h 3398318"/>
                    <a:gd name="connsiteX53" fmla="*/ 2254890 w 2273304"/>
                    <a:gd name="connsiteY53" fmla="*/ 1591473 h 3398318"/>
                    <a:gd name="connsiteX54" fmla="*/ 2242286 w 2273304"/>
                    <a:gd name="connsiteY54" fmla="*/ 1577185 h 3398318"/>
                    <a:gd name="connsiteX55" fmla="*/ 1991753 w 2273304"/>
                    <a:gd name="connsiteY55" fmla="*/ 1712284 h 3398318"/>
                    <a:gd name="connsiteX56" fmla="*/ 1753918 w 2273304"/>
                    <a:gd name="connsiteY56" fmla="*/ 1727736 h 3398318"/>
                    <a:gd name="connsiteX57" fmla="*/ 1793232 w 2273304"/>
                    <a:gd name="connsiteY57" fmla="*/ 2052615 h 3398318"/>
                    <a:gd name="connsiteX0" fmla="*/ 1312288 w 2273304"/>
                    <a:gd name="connsiteY0" fmla="*/ 2073251 h 3398318"/>
                    <a:gd name="connsiteX1" fmla="*/ 1299210 w 2273304"/>
                    <a:gd name="connsiteY1" fmla="*/ 2323080 h 3398318"/>
                    <a:gd name="connsiteX2" fmla="*/ 1509120 w 2273304"/>
                    <a:gd name="connsiteY2" fmla="*/ 2329118 h 3398318"/>
                    <a:gd name="connsiteX3" fmla="*/ 1510313 w 2273304"/>
                    <a:gd name="connsiteY3" fmla="*/ 2885741 h 3398318"/>
                    <a:gd name="connsiteX4" fmla="*/ 1700914 w 2273304"/>
                    <a:gd name="connsiteY4" fmla="*/ 3075099 h 3398318"/>
                    <a:gd name="connsiteX5" fmla="*/ 1938630 w 2273304"/>
                    <a:gd name="connsiteY5" fmla="*/ 3061960 h 3398318"/>
                    <a:gd name="connsiteX6" fmla="*/ 1993634 w 2273304"/>
                    <a:gd name="connsiteY6" fmla="*/ 3398318 h 3398318"/>
                    <a:gd name="connsiteX7" fmla="*/ 1530706 w 2273304"/>
                    <a:gd name="connsiteY7" fmla="*/ 3387008 h 3398318"/>
                    <a:gd name="connsiteX8" fmla="*/ 1573171 w 2273304"/>
                    <a:gd name="connsiteY8" fmla="*/ 3088678 h 3398318"/>
                    <a:gd name="connsiteX9" fmla="*/ 1235245 w 2273304"/>
                    <a:gd name="connsiteY9" fmla="*/ 3078629 h 3398318"/>
                    <a:gd name="connsiteX10" fmla="*/ 1251102 w 2273304"/>
                    <a:gd name="connsiteY10" fmla="*/ 2923664 h 3398318"/>
                    <a:gd name="connsiteX11" fmla="*/ 1168623 w 2273304"/>
                    <a:gd name="connsiteY11" fmla="*/ 2907807 h 3398318"/>
                    <a:gd name="connsiteX12" fmla="*/ 1148526 w 2273304"/>
                    <a:gd name="connsiteY12" fmla="*/ 2897759 h 3398318"/>
                    <a:gd name="connsiteX13" fmla="*/ 1036427 w 2273304"/>
                    <a:gd name="connsiteY13" fmla="*/ 3043198 h 3398318"/>
                    <a:gd name="connsiteX14" fmla="*/ 344077 w 2273304"/>
                    <a:gd name="connsiteY14" fmla="*/ 2407480 h 3398318"/>
                    <a:gd name="connsiteX15" fmla="*/ 0 w 2273304"/>
                    <a:gd name="connsiteY15" fmla="*/ 2170111 h 3398318"/>
                    <a:gd name="connsiteX16" fmla="*/ 283483 w 2273304"/>
                    <a:gd name="connsiteY16" fmla="*/ 2146152 h 3398318"/>
                    <a:gd name="connsiteX17" fmla="*/ 307602 w 2273304"/>
                    <a:gd name="connsiteY17" fmla="*/ 2067102 h 3398318"/>
                    <a:gd name="connsiteX18" fmla="*/ 629366 w 2273304"/>
                    <a:gd name="connsiteY18" fmla="*/ 2063006 h 3398318"/>
                    <a:gd name="connsiteX19" fmla="*/ 636472 w 2273304"/>
                    <a:gd name="connsiteY19" fmla="*/ 1713550 h 3398318"/>
                    <a:gd name="connsiteX20" fmla="*/ 704250 w 2273304"/>
                    <a:gd name="connsiteY20" fmla="*/ 1727388 h 3398318"/>
                    <a:gd name="connsiteX21" fmla="*/ 475287 w 2273304"/>
                    <a:gd name="connsiteY21" fmla="*/ 1269926 h 3398318"/>
                    <a:gd name="connsiteX22" fmla="*/ 297031 w 2273304"/>
                    <a:gd name="connsiteY22" fmla="*/ 1038814 h 3398318"/>
                    <a:gd name="connsiteX23" fmla="*/ 86015 w 2273304"/>
                    <a:gd name="connsiteY23" fmla="*/ 557016 h 3398318"/>
                    <a:gd name="connsiteX24" fmla="*/ 23239 w 2273304"/>
                    <a:gd name="connsiteY24" fmla="*/ 387970 h 3398318"/>
                    <a:gd name="connsiteX25" fmla="*/ 948102 w 2273304"/>
                    <a:gd name="connsiteY25" fmla="*/ 393818 h 3398318"/>
                    <a:gd name="connsiteX26" fmla="*/ 947559 w 2273304"/>
                    <a:gd name="connsiteY26" fmla="*/ 45072 h 3398318"/>
                    <a:gd name="connsiteX27" fmla="*/ 1210385 w 2273304"/>
                    <a:gd name="connsiteY27" fmla="*/ 38973 h 3398318"/>
                    <a:gd name="connsiteX28" fmla="*/ 1199813 w 2273304"/>
                    <a:gd name="connsiteY28" fmla="*/ 125459 h 3398318"/>
                    <a:gd name="connsiteX29" fmla="*/ 1115394 w 2273304"/>
                    <a:gd name="connsiteY29" fmla="*/ 132019 h 3398318"/>
                    <a:gd name="connsiteX30" fmla="*/ 1114142 w 2273304"/>
                    <a:gd name="connsiteY30" fmla="*/ 220134 h 3398318"/>
                    <a:gd name="connsiteX31" fmla="*/ 1290249 w 2273304"/>
                    <a:gd name="connsiteY31" fmla="*/ 208752 h 3398318"/>
                    <a:gd name="connsiteX32" fmla="*/ 1284964 w 2273304"/>
                    <a:gd name="connsiteY32" fmla="*/ 381954 h 3398318"/>
                    <a:gd name="connsiteX33" fmla="*/ 948605 w 2273304"/>
                    <a:gd name="connsiteY33" fmla="*/ 396242 h 3398318"/>
                    <a:gd name="connsiteX34" fmla="*/ 964462 w 2273304"/>
                    <a:gd name="connsiteY34" fmla="*/ 1226537 h 3398318"/>
                    <a:gd name="connsiteX35" fmla="*/ 973677 w 2273304"/>
                    <a:gd name="connsiteY35" fmla="*/ 1236997 h 3398318"/>
                    <a:gd name="connsiteX36" fmla="*/ 1063210 w 2273304"/>
                    <a:gd name="connsiteY36" fmla="*/ 1235018 h 3398318"/>
                    <a:gd name="connsiteX37" fmla="*/ 1060183 w 2273304"/>
                    <a:gd name="connsiteY37" fmla="*/ 1396314 h 3398318"/>
                    <a:gd name="connsiteX38" fmla="*/ 953368 w 2273304"/>
                    <a:gd name="connsiteY38" fmla="*/ 1390506 h 3398318"/>
                    <a:gd name="connsiteX39" fmla="*/ 967656 w 2273304"/>
                    <a:gd name="connsiteY39" fmla="*/ 2073794 h 3398318"/>
                    <a:gd name="connsiteX40" fmla="*/ 1792164 w 2273304"/>
                    <a:gd name="connsiteY40" fmla="*/ 2052611 h 3398318"/>
                    <a:gd name="connsiteX41" fmla="*/ 1463684 w 2273304"/>
                    <a:gd name="connsiteY41" fmla="*/ 89332 h 3398318"/>
                    <a:gd name="connsiteX42" fmla="*/ 1600122 w 2273304"/>
                    <a:gd name="connsiteY42" fmla="*/ 0 h 3398318"/>
                    <a:gd name="connsiteX43" fmla="*/ 1738127 w 2273304"/>
                    <a:gd name="connsiteY43" fmla="*/ 25382 h 3398318"/>
                    <a:gd name="connsiteX44" fmla="*/ 2083835 w 2273304"/>
                    <a:gd name="connsiteY44" fmla="*/ 142710 h 3398318"/>
                    <a:gd name="connsiteX45" fmla="*/ 2239324 w 2273304"/>
                    <a:gd name="connsiteY45" fmla="*/ 483019 h 3398318"/>
                    <a:gd name="connsiteX46" fmla="*/ 1973807 w 2273304"/>
                    <a:gd name="connsiteY46" fmla="*/ 490238 h 3398318"/>
                    <a:gd name="connsiteX47" fmla="*/ 1825742 w 2273304"/>
                    <a:gd name="connsiteY47" fmla="*/ 501033 h 3398318"/>
                    <a:gd name="connsiteX48" fmla="*/ 1789721 w 2273304"/>
                    <a:gd name="connsiteY48" fmla="*/ 912259 h 3398318"/>
                    <a:gd name="connsiteX49" fmla="*/ 2151003 w 2273304"/>
                    <a:gd name="connsiteY49" fmla="*/ 960181 h 3398318"/>
                    <a:gd name="connsiteX50" fmla="*/ 2154407 w 2273304"/>
                    <a:gd name="connsiteY50" fmla="*/ 1114438 h 3398318"/>
                    <a:gd name="connsiteX51" fmla="*/ 2253845 w 2273304"/>
                    <a:gd name="connsiteY51" fmla="*/ 1300071 h 3398318"/>
                    <a:gd name="connsiteX52" fmla="*/ 2164455 w 2273304"/>
                    <a:gd name="connsiteY52" fmla="*/ 1380458 h 3398318"/>
                    <a:gd name="connsiteX53" fmla="*/ 2254890 w 2273304"/>
                    <a:gd name="connsiteY53" fmla="*/ 1591473 h 3398318"/>
                    <a:gd name="connsiteX54" fmla="*/ 2242286 w 2273304"/>
                    <a:gd name="connsiteY54" fmla="*/ 1577185 h 3398318"/>
                    <a:gd name="connsiteX55" fmla="*/ 1991753 w 2273304"/>
                    <a:gd name="connsiteY55" fmla="*/ 1712284 h 3398318"/>
                    <a:gd name="connsiteX56" fmla="*/ 1753918 w 2273304"/>
                    <a:gd name="connsiteY56" fmla="*/ 1727736 h 3398318"/>
                    <a:gd name="connsiteX57" fmla="*/ 1793232 w 2273304"/>
                    <a:gd name="connsiteY57" fmla="*/ 2052615 h 3398318"/>
                    <a:gd name="connsiteX0" fmla="*/ 1312288 w 2273304"/>
                    <a:gd name="connsiteY0" fmla="*/ 2073251 h 3398318"/>
                    <a:gd name="connsiteX1" fmla="*/ 1299210 w 2273304"/>
                    <a:gd name="connsiteY1" fmla="*/ 2323080 h 3398318"/>
                    <a:gd name="connsiteX2" fmla="*/ 1509120 w 2273304"/>
                    <a:gd name="connsiteY2" fmla="*/ 2329118 h 3398318"/>
                    <a:gd name="connsiteX3" fmla="*/ 1510313 w 2273304"/>
                    <a:gd name="connsiteY3" fmla="*/ 2885741 h 3398318"/>
                    <a:gd name="connsiteX4" fmla="*/ 1700914 w 2273304"/>
                    <a:gd name="connsiteY4" fmla="*/ 3075099 h 3398318"/>
                    <a:gd name="connsiteX5" fmla="*/ 1938630 w 2273304"/>
                    <a:gd name="connsiteY5" fmla="*/ 3061960 h 3398318"/>
                    <a:gd name="connsiteX6" fmla="*/ 1993634 w 2273304"/>
                    <a:gd name="connsiteY6" fmla="*/ 3398318 h 3398318"/>
                    <a:gd name="connsiteX7" fmla="*/ 1530706 w 2273304"/>
                    <a:gd name="connsiteY7" fmla="*/ 3387008 h 3398318"/>
                    <a:gd name="connsiteX8" fmla="*/ 1573171 w 2273304"/>
                    <a:gd name="connsiteY8" fmla="*/ 3088678 h 3398318"/>
                    <a:gd name="connsiteX9" fmla="*/ 1235245 w 2273304"/>
                    <a:gd name="connsiteY9" fmla="*/ 3078629 h 3398318"/>
                    <a:gd name="connsiteX10" fmla="*/ 1251102 w 2273304"/>
                    <a:gd name="connsiteY10" fmla="*/ 2923664 h 3398318"/>
                    <a:gd name="connsiteX11" fmla="*/ 1168623 w 2273304"/>
                    <a:gd name="connsiteY11" fmla="*/ 2907807 h 3398318"/>
                    <a:gd name="connsiteX12" fmla="*/ 1148526 w 2273304"/>
                    <a:gd name="connsiteY12" fmla="*/ 2897759 h 3398318"/>
                    <a:gd name="connsiteX13" fmla="*/ 1036427 w 2273304"/>
                    <a:gd name="connsiteY13" fmla="*/ 3043198 h 3398318"/>
                    <a:gd name="connsiteX14" fmla="*/ 344077 w 2273304"/>
                    <a:gd name="connsiteY14" fmla="*/ 2407480 h 3398318"/>
                    <a:gd name="connsiteX15" fmla="*/ 0 w 2273304"/>
                    <a:gd name="connsiteY15" fmla="*/ 2170111 h 3398318"/>
                    <a:gd name="connsiteX16" fmla="*/ 283483 w 2273304"/>
                    <a:gd name="connsiteY16" fmla="*/ 2146152 h 3398318"/>
                    <a:gd name="connsiteX17" fmla="*/ 307602 w 2273304"/>
                    <a:gd name="connsiteY17" fmla="*/ 2067102 h 3398318"/>
                    <a:gd name="connsiteX18" fmla="*/ 629366 w 2273304"/>
                    <a:gd name="connsiteY18" fmla="*/ 2063006 h 3398318"/>
                    <a:gd name="connsiteX19" fmla="*/ 636472 w 2273304"/>
                    <a:gd name="connsiteY19" fmla="*/ 1713550 h 3398318"/>
                    <a:gd name="connsiteX20" fmla="*/ 704250 w 2273304"/>
                    <a:gd name="connsiteY20" fmla="*/ 1727388 h 3398318"/>
                    <a:gd name="connsiteX21" fmla="*/ 475287 w 2273304"/>
                    <a:gd name="connsiteY21" fmla="*/ 1269926 h 3398318"/>
                    <a:gd name="connsiteX22" fmla="*/ 297031 w 2273304"/>
                    <a:gd name="connsiteY22" fmla="*/ 1038814 h 3398318"/>
                    <a:gd name="connsiteX23" fmla="*/ 86015 w 2273304"/>
                    <a:gd name="connsiteY23" fmla="*/ 557016 h 3398318"/>
                    <a:gd name="connsiteX24" fmla="*/ 23239 w 2273304"/>
                    <a:gd name="connsiteY24" fmla="*/ 387970 h 3398318"/>
                    <a:gd name="connsiteX25" fmla="*/ 948102 w 2273304"/>
                    <a:gd name="connsiteY25" fmla="*/ 393818 h 3398318"/>
                    <a:gd name="connsiteX26" fmla="*/ 947559 w 2273304"/>
                    <a:gd name="connsiteY26" fmla="*/ 45072 h 3398318"/>
                    <a:gd name="connsiteX27" fmla="*/ 1210385 w 2273304"/>
                    <a:gd name="connsiteY27" fmla="*/ 38973 h 3398318"/>
                    <a:gd name="connsiteX28" fmla="*/ 1199813 w 2273304"/>
                    <a:gd name="connsiteY28" fmla="*/ 125459 h 3398318"/>
                    <a:gd name="connsiteX29" fmla="*/ 1115394 w 2273304"/>
                    <a:gd name="connsiteY29" fmla="*/ 132019 h 3398318"/>
                    <a:gd name="connsiteX30" fmla="*/ 1114142 w 2273304"/>
                    <a:gd name="connsiteY30" fmla="*/ 220134 h 3398318"/>
                    <a:gd name="connsiteX31" fmla="*/ 1290249 w 2273304"/>
                    <a:gd name="connsiteY31" fmla="*/ 208752 h 3398318"/>
                    <a:gd name="connsiteX32" fmla="*/ 1284964 w 2273304"/>
                    <a:gd name="connsiteY32" fmla="*/ 381954 h 3398318"/>
                    <a:gd name="connsiteX33" fmla="*/ 948605 w 2273304"/>
                    <a:gd name="connsiteY33" fmla="*/ 396242 h 3398318"/>
                    <a:gd name="connsiteX34" fmla="*/ 964462 w 2273304"/>
                    <a:gd name="connsiteY34" fmla="*/ 1226537 h 3398318"/>
                    <a:gd name="connsiteX35" fmla="*/ 973677 w 2273304"/>
                    <a:gd name="connsiteY35" fmla="*/ 1236997 h 3398318"/>
                    <a:gd name="connsiteX36" fmla="*/ 1063210 w 2273304"/>
                    <a:gd name="connsiteY36" fmla="*/ 1235018 h 3398318"/>
                    <a:gd name="connsiteX37" fmla="*/ 1060183 w 2273304"/>
                    <a:gd name="connsiteY37" fmla="*/ 1396314 h 3398318"/>
                    <a:gd name="connsiteX38" fmla="*/ 953368 w 2273304"/>
                    <a:gd name="connsiteY38" fmla="*/ 1390506 h 3398318"/>
                    <a:gd name="connsiteX39" fmla="*/ 967656 w 2273304"/>
                    <a:gd name="connsiteY39" fmla="*/ 2073794 h 3398318"/>
                    <a:gd name="connsiteX40" fmla="*/ 1792164 w 2273304"/>
                    <a:gd name="connsiteY40" fmla="*/ 2052611 h 3398318"/>
                    <a:gd name="connsiteX41" fmla="*/ 1463684 w 2273304"/>
                    <a:gd name="connsiteY41" fmla="*/ 89332 h 3398318"/>
                    <a:gd name="connsiteX42" fmla="*/ 1600122 w 2273304"/>
                    <a:gd name="connsiteY42" fmla="*/ 0 h 3398318"/>
                    <a:gd name="connsiteX43" fmla="*/ 1738127 w 2273304"/>
                    <a:gd name="connsiteY43" fmla="*/ 25382 h 3398318"/>
                    <a:gd name="connsiteX44" fmla="*/ 2083835 w 2273304"/>
                    <a:gd name="connsiteY44" fmla="*/ 142710 h 3398318"/>
                    <a:gd name="connsiteX45" fmla="*/ 2239324 w 2273304"/>
                    <a:gd name="connsiteY45" fmla="*/ 483019 h 3398318"/>
                    <a:gd name="connsiteX46" fmla="*/ 1973807 w 2273304"/>
                    <a:gd name="connsiteY46" fmla="*/ 490238 h 3398318"/>
                    <a:gd name="connsiteX47" fmla="*/ 1863990 w 2273304"/>
                    <a:gd name="connsiteY47" fmla="*/ 459103 h 3398318"/>
                    <a:gd name="connsiteX48" fmla="*/ 1825742 w 2273304"/>
                    <a:gd name="connsiteY48" fmla="*/ 501033 h 3398318"/>
                    <a:gd name="connsiteX49" fmla="*/ 1789721 w 2273304"/>
                    <a:gd name="connsiteY49" fmla="*/ 912259 h 3398318"/>
                    <a:gd name="connsiteX50" fmla="*/ 2151003 w 2273304"/>
                    <a:gd name="connsiteY50" fmla="*/ 960181 h 3398318"/>
                    <a:gd name="connsiteX51" fmla="*/ 2154407 w 2273304"/>
                    <a:gd name="connsiteY51" fmla="*/ 1114438 h 3398318"/>
                    <a:gd name="connsiteX52" fmla="*/ 2253845 w 2273304"/>
                    <a:gd name="connsiteY52" fmla="*/ 1300071 h 3398318"/>
                    <a:gd name="connsiteX53" fmla="*/ 2164455 w 2273304"/>
                    <a:gd name="connsiteY53" fmla="*/ 1380458 h 3398318"/>
                    <a:gd name="connsiteX54" fmla="*/ 2254890 w 2273304"/>
                    <a:gd name="connsiteY54" fmla="*/ 1591473 h 3398318"/>
                    <a:gd name="connsiteX55" fmla="*/ 2242286 w 2273304"/>
                    <a:gd name="connsiteY55" fmla="*/ 1577185 h 3398318"/>
                    <a:gd name="connsiteX56" fmla="*/ 1991753 w 2273304"/>
                    <a:gd name="connsiteY56" fmla="*/ 1712284 h 3398318"/>
                    <a:gd name="connsiteX57" fmla="*/ 1753918 w 2273304"/>
                    <a:gd name="connsiteY57" fmla="*/ 1727736 h 3398318"/>
                    <a:gd name="connsiteX58" fmla="*/ 1793232 w 2273304"/>
                    <a:gd name="connsiteY58" fmla="*/ 2052615 h 3398318"/>
                    <a:gd name="connsiteX0" fmla="*/ 1312288 w 2273304"/>
                    <a:gd name="connsiteY0" fmla="*/ 2073251 h 3398318"/>
                    <a:gd name="connsiteX1" fmla="*/ 1299210 w 2273304"/>
                    <a:gd name="connsiteY1" fmla="*/ 2323080 h 3398318"/>
                    <a:gd name="connsiteX2" fmla="*/ 1509120 w 2273304"/>
                    <a:gd name="connsiteY2" fmla="*/ 2329118 h 3398318"/>
                    <a:gd name="connsiteX3" fmla="*/ 1510313 w 2273304"/>
                    <a:gd name="connsiteY3" fmla="*/ 2885741 h 3398318"/>
                    <a:gd name="connsiteX4" fmla="*/ 1700914 w 2273304"/>
                    <a:gd name="connsiteY4" fmla="*/ 3075099 h 3398318"/>
                    <a:gd name="connsiteX5" fmla="*/ 1938630 w 2273304"/>
                    <a:gd name="connsiteY5" fmla="*/ 3061960 h 3398318"/>
                    <a:gd name="connsiteX6" fmla="*/ 1993634 w 2273304"/>
                    <a:gd name="connsiteY6" fmla="*/ 3398318 h 3398318"/>
                    <a:gd name="connsiteX7" fmla="*/ 1530706 w 2273304"/>
                    <a:gd name="connsiteY7" fmla="*/ 3387008 h 3398318"/>
                    <a:gd name="connsiteX8" fmla="*/ 1573171 w 2273304"/>
                    <a:gd name="connsiteY8" fmla="*/ 3088678 h 3398318"/>
                    <a:gd name="connsiteX9" fmla="*/ 1235245 w 2273304"/>
                    <a:gd name="connsiteY9" fmla="*/ 3078629 h 3398318"/>
                    <a:gd name="connsiteX10" fmla="*/ 1251102 w 2273304"/>
                    <a:gd name="connsiteY10" fmla="*/ 2923664 h 3398318"/>
                    <a:gd name="connsiteX11" fmla="*/ 1168623 w 2273304"/>
                    <a:gd name="connsiteY11" fmla="*/ 2907807 h 3398318"/>
                    <a:gd name="connsiteX12" fmla="*/ 1148526 w 2273304"/>
                    <a:gd name="connsiteY12" fmla="*/ 2897759 h 3398318"/>
                    <a:gd name="connsiteX13" fmla="*/ 1036427 w 2273304"/>
                    <a:gd name="connsiteY13" fmla="*/ 3043198 h 3398318"/>
                    <a:gd name="connsiteX14" fmla="*/ 344077 w 2273304"/>
                    <a:gd name="connsiteY14" fmla="*/ 2407480 h 3398318"/>
                    <a:gd name="connsiteX15" fmla="*/ 0 w 2273304"/>
                    <a:gd name="connsiteY15" fmla="*/ 2170111 h 3398318"/>
                    <a:gd name="connsiteX16" fmla="*/ 283483 w 2273304"/>
                    <a:gd name="connsiteY16" fmla="*/ 2146152 h 3398318"/>
                    <a:gd name="connsiteX17" fmla="*/ 307602 w 2273304"/>
                    <a:gd name="connsiteY17" fmla="*/ 2067102 h 3398318"/>
                    <a:gd name="connsiteX18" fmla="*/ 629366 w 2273304"/>
                    <a:gd name="connsiteY18" fmla="*/ 2063006 h 3398318"/>
                    <a:gd name="connsiteX19" fmla="*/ 636472 w 2273304"/>
                    <a:gd name="connsiteY19" fmla="*/ 1713550 h 3398318"/>
                    <a:gd name="connsiteX20" fmla="*/ 704250 w 2273304"/>
                    <a:gd name="connsiteY20" fmla="*/ 1727388 h 3398318"/>
                    <a:gd name="connsiteX21" fmla="*/ 475287 w 2273304"/>
                    <a:gd name="connsiteY21" fmla="*/ 1269926 h 3398318"/>
                    <a:gd name="connsiteX22" fmla="*/ 297031 w 2273304"/>
                    <a:gd name="connsiteY22" fmla="*/ 1038814 h 3398318"/>
                    <a:gd name="connsiteX23" fmla="*/ 86015 w 2273304"/>
                    <a:gd name="connsiteY23" fmla="*/ 557016 h 3398318"/>
                    <a:gd name="connsiteX24" fmla="*/ 23239 w 2273304"/>
                    <a:gd name="connsiteY24" fmla="*/ 387970 h 3398318"/>
                    <a:gd name="connsiteX25" fmla="*/ 948102 w 2273304"/>
                    <a:gd name="connsiteY25" fmla="*/ 393818 h 3398318"/>
                    <a:gd name="connsiteX26" fmla="*/ 947559 w 2273304"/>
                    <a:gd name="connsiteY26" fmla="*/ 45072 h 3398318"/>
                    <a:gd name="connsiteX27" fmla="*/ 1210385 w 2273304"/>
                    <a:gd name="connsiteY27" fmla="*/ 38973 h 3398318"/>
                    <a:gd name="connsiteX28" fmla="*/ 1199813 w 2273304"/>
                    <a:gd name="connsiteY28" fmla="*/ 125459 h 3398318"/>
                    <a:gd name="connsiteX29" fmla="*/ 1115394 w 2273304"/>
                    <a:gd name="connsiteY29" fmla="*/ 132019 h 3398318"/>
                    <a:gd name="connsiteX30" fmla="*/ 1114142 w 2273304"/>
                    <a:gd name="connsiteY30" fmla="*/ 220134 h 3398318"/>
                    <a:gd name="connsiteX31" fmla="*/ 1290249 w 2273304"/>
                    <a:gd name="connsiteY31" fmla="*/ 208752 h 3398318"/>
                    <a:gd name="connsiteX32" fmla="*/ 1284964 w 2273304"/>
                    <a:gd name="connsiteY32" fmla="*/ 381954 h 3398318"/>
                    <a:gd name="connsiteX33" fmla="*/ 948605 w 2273304"/>
                    <a:gd name="connsiteY33" fmla="*/ 396242 h 3398318"/>
                    <a:gd name="connsiteX34" fmla="*/ 964462 w 2273304"/>
                    <a:gd name="connsiteY34" fmla="*/ 1226537 h 3398318"/>
                    <a:gd name="connsiteX35" fmla="*/ 973677 w 2273304"/>
                    <a:gd name="connsiteY35" fmla="*/ 1236997 h 3398318"/>
                    <a:gd name="connsiteX36" fmla="*/ 1063210 w 2273304"/>
                    <a:gd name="connsiteY36" fmla="*/ 1235018 h 3398318"/>
                    <a:gd name="connsiteX37" fmla="*/ 1060183 w 2273304"/>
                    <a:gd name="connsiteY37" fmla="*/ 1396314 h 3398318"/>
                    <a:gd name="connsiteX38" fmla="*/ 953368 w 2273304"/>
                    <a:gd name="connsiteY38" fmla="*/ 1390506 h 3398318"/>
                    <a:gd name="connsiteX39" fmla="*/ 967656 w 2273304"/>
                    <a:gd name="connsiteY39" fmla="*/ 2073794 h 3398318"/>
                    <a:gd name="connsiteX40" fmla="*/ 1792164 w 2273304"/>
                    <a:gd name="connsiteY40" fmla="*/ 2052611 h 3398318"/>
                    <a:gd name="connsiteX41" fmla="*/ 1463684 w 2273304"/>
                    <a:gd name="connsiteY41" fmla="*/ 89332 h 3398318"/>
                    <a:gd name="connsiteX42" fmla="*/ 1600122 w 2273304"/>
                    <a:gd name="connsiteY42" fmla="*/ 0 h 3398318"/>
                    <a:gd name="connsiteX43" fmla="*/ 1738127 w 2273304"/>
                    <a:gd name="connsiteY43" fmla="*/ 25382 h 3398318"/>
                    <a:gd name="connsiteX44" fmla="*/ 2083835 w 2273304"/>
                    <a:gd name="connsiteY44" fmla="*/ 142710 h 3398318"/>
                    <a:gd name="connsiteX45" fmla="*/ 2239324 w 2273304"/>
                    <a:gd name="connsiteY45" fmla="*/ 483019 h 3398318"/>
                    <a:gd name="connsiteX46" fmla="*/ 1973807 w 2273304"/>
                    <a:gd name="connsiteY46" fmla="*/ 490238 h 3398318"/>
                    <a:gd name="connsiteX47" fmla="*/ 1868120 w 2273304"/>
                    <a:gd name="connsiteY47" fmla="*/ 488274 h 3398318"/>
                    <a:gd name="connsiteX48" fmla="*/ 1825742 w 2273304"/>
                    <a:gd name="connsiteY48" fmla="*/ 501033 h 3398318"/>
                    <a:gd name="connsiteX49" fmla="*/ 1789721 w 2273304"/>
                    <a:gd name="connsiteY49" fmla="*/ 912259 h 3398318"/>
                    <a:gd name="connsiteX50" fmla="*/ 2151003 w 2273304"/>
                    <a:gd name="connsiteY50" fmla="*/ 960181 h 3398318"/>
                    <a:gd name="connsiteX51" fmla="*/ 2154407 w 2273304"/>
                    <a:gd name="connsiteY51" fmla="*/ 1114438 h 3398318"/>
                    <a:gd name="connsiteX52" fmla="*/ 2253845 w 2273304"/>
                    <a:gd name="connsiteY52" fmla="*/ 1300071 h 3398318"/>
                    <a:gd name="connsiteX53" fmla="*/ 2164455 w 2273304"/>
                    <a:gd name="connsiteY53" fmla="*/ 1380458 h 3398318"/>
                    <a:gd name="connsiteX54" fmla="*/ 2254890 w 2273304"/>
                    <a:gd name="connsiteY54" fmla="*/ 1591473 h 3398318"/>
                    <a:gd name="connsiteX55" fmla="*/ 2242286 w 2273304"/>
                    <a:gd name="connsiteY55" fmla="*/ 1577185 h 3398318"/>
                    <a:gd name="connsiteX56" fmla="*/ 1991753 w 2273304"/>
                    <a:gd name="connsiteY56" fmla="*/ 1712284 h 3398318"/>
                    <a:gd name="connsiteX57" fmla="*/ 1753918 w 2273304"/>
                    <a:gd name="connsiteY57" fmla="*/ 1727736 h 3398318"/>
                    <a:gd name="connsiteX58" fmla="*/ 1793232 w 2273304"/>
                    <a:gd name="connsiteY58" fmla="*/ 2052615 h 3398318"/>
                    <a:gd name="connsiteX0" fmla="*/ 1312288 w 2273304"/>
                    <a:gd name="connsiteY0" fmla="*/ 2073251 h 3398318"/>
                    <a:gd name="connsiteX1" fmla="*/ 1299210 w 2273304"/>
                    <a:gd name="connsiteY1" fmla="*/ 2323080 h 3398318"/>
                    <a:gd name="connsiteX2" fmla="*/ 1509120 w 2273304"/>
                    <a:gd name="connsiteY2" fmla="*/ 2329118 h 3398318"/>
                    <a:gd name="connsiteX3" fmla="*/ 1510313 w 2273304"/>
                    <a:gd name="connsiteY3" fmla="*/ 2885741 h 3398318"/>
                    <a:gd name="connsiteX4" fmla="*/ 1700914 w 2273304"/>
                    <a:gd name="connsiteY4" fmla="*/ 3075099 h 3398318"/>
                    <a:gd name="connsiteX5" fmla="*/ 1938630 w 2273304"/>
                    <a:gd name="connsiteY5" fmla="*/ 3061960 h 3398318"/>
                    <a:gd name="connsiteX6" fmla="*/ 1993634 w 2273304"/>
                    <a:gd name="connsiteY6" fmla="*/ 3398318 h 3398318"/>
                    <a:gd name="connsiteX7" fmla="*/ 1530706 w 2273304"/>
                    <a:gd name="connsiteY7" fmla="*/ 3387008 h 3398318"/>
                    <a:gd name="connsiteX8" fmla="*/ 1573171 w 2273304"/>
                    <a:gd name="connsiteY8" fmla="*/ 3088678 h 3398318"/>
                    <a:gd name="connsiteX9" fmla="*/ 1235245 w 2273304"/>
                    <a:gd name="connsiteY9" fmla="*/ 3078629 h 3398318"/>
                    <a:gd name="connsiteX10" fmla="*/ 1251102 w 2273304"/>
                    <a:gd name="connsiteY10" fmla="*/ 2923664 h 3398318"/>
                    <a:gd name="connsiteX11" fmla="*/ 1168623 w 2273304"/>
                    <a:gd name="connsiteY11" fmla="*/ 2907807 h 3398318"/>
                    <a:gd name="connsiteX12" fmla="*/ 1148526 w 2273304"/>
                    <a:gd name="connsiteY12" fmla="*/ 2897759 h 3398318"/>
                    <a:gd name="connsiteX13" fmla="*/ 1036427 w 2273304"/>
                    <a:gd name="connsiteY13" fmla="*/ 3043198 h 3398318"/>
                    <a:gd name="connsiteX14" fmla="*/ 344077 w 2273304"/>
                    <a:gd name="connsiteY14" fmla="*/ 2407480 h 3398318"/>
                    <a:gd name="connsiteX15" fmla="*/ 0 w 2273304"/>
                    <a:gd name="connsiteY15" fmla="*/ 2170111 h 3398318"/>
                    <a:gd name="connsiteX16" fmla="*/ 283483 w 2273304"/>
                    <a:gd name="connsiteY16" fmla="*/ 2146152 h 3398318"/>
                    <a:gd name="connsiteX17" fmla="*/ 307602 w 2273304"/>
                    <a:gd name="connsiteY17" fmla="*/ 2067102 h 3398318"/>
                    <a:gd name="connsiteX18" fmla="*/ 629366 w 2273304"/>
                    <a:gd name="connsiteY18" fmla="*/ 2063006 h 3398318"/>
                    <a:gd name="connsiteX19" fmla="*/ 636472 w 2273304"/>
                    <a:gd name="connsiteY19" fmla="*/ 1713550 h 3398318"/>
                    <a:gd name="connsiteX20" fmla="*/ 704250 w 2273304"/>
                    <a:gd name="connsiteY20" fmla="*/ 1727388 h 3398318"/>
                    <a:gd name="connsiteX21" fmla="*/ 475287 w 2273304"/>
                    <a:gd name="connsiteY21" fmla="*/ 1269926 h 3398318"/>
                    <a:gd name="connsiteX22" fmla="*/ 297031 w 2273304"/>
                    <a:gd name="connsiteY22" fmla="*/ 1038814 h 3398318"/>
                    <a:gd name="connsiteX23" fmla="*/ 86015 w 2273304"/>
                    <a:gd name="connsiteY23" fmla="*/ 557016 h 3398318"/>
                    <a:gd name="connsiteX24" fmla="*/ 23239 w 2273304"/>
                    <a:gd name="connsiteY24" fmla="*/ 387970 h 3398318"/>
                    <a:gd name="connsiteX25" fmla="*/ 948102 w 2273304"/>
                    <a:gd name="connsiteY25" fmla="*/ 393818 h 3398318"/>
                    <a:gd name="connsiteX26" fmla="*/ 947559 w 2273304"/>
                    <a:gd name="connsiteY26" fmla="*/ 45072 h 3398318"/>
                    <a:gd name="connsiteX27" fmla="*/ 1210385 w 2273304"/>
                    <a:gd name="connsiteY27" fmla="*/ 38973 h 3398318"/>
                    <a:gd name="connsiteX28" fmla="*/ 1199813 w 2273304"/>
                    <a:gd name="connsiteY28" fmla="*/ 125459 h 3398318"/>
                    <a:gd name="connsiteX29" fmla="*/ 1115394 w 2273304"/>
                    <a:gd name="connsiteY29" fmla="*/ 132019 h 3398318"/>
                    <a:gd name="connsiteX30" fmla="*/ 1114142 w 2273304"/>
                    <a:gd name="connsiteY30" fmla="*/ 220134 h 3398318"/>
                    <a:gd name="connsiteX31" fmla="*/ 1290249 w 2273304"/>
                    <a:gd name="connsiteY31" fmla="*/ 208752 h 3398318"/>
                    <a:gd name="connsiteX32" fmla="*/ 1284964 w 2273304"/>
                    <a:gd name="connsiteY32" fmla="*/ 381954 h 3398318"/>
                    <a:gd name="connsiteX33" fmla="*/ 948605 w 2273304"/>
                    <a:gd name="connsiteY33" fmla="*/ 396242 h 3398318"/>
                    <a:gd name="connsiteX34" fmla="*/ 964462 w 2273304"/>
                    <a:gd name="connsiteY34" fmla="*/ 1226537 h 3398318"/>
                    <a:gd name="connsiteX35" fmla="*/ 973677 w 2273304"/>
                    <a:gd name="connsiteY35" fmla="*/ 1236997 h 3398318"/>
                    <a:gd name="connsiteX36" fmla="*/ 1063210 w 2273304"/>
                    <a:gd name="connsiteY36" fmla="*/ 1235018 h 3398318"/>
                    <a:gd name="connsiteX37" fmla="*/ 1060183 w 2273304"/>
                    <a:gd name="connsiteY37" fmla="*/ 1396314 h 3398318"/>
                    <a:gd name="connsiteX38" fmla="*/ 953368 w 2273304"/>
                    <a:gd name="connsiteY38" fmla="*/ 1390506 h 3398318"/>
                    <a:gd name="connsiteX39" fmla="*/ 967656 w 2273304"/>
                    <a:gd name="connsiteY39" fmla="*/ 2073794 h 3398318"/>
                    <a:gd name="connsiteX40" fmla="*/ 1792164 w 2273304"/>
                    <a:gd name="connsiteY40" fmla="*/ 2052611 h 3398318"/>
                    <a:gd name="connsiteX41" fmla="*/ 1463684 w 2273304"/>
                    <a:gd name="connsiteY41" fmla="*/ 89332 h 3398318"/>
                    <a:gd name="connsiteX42" fmla="*/ 1600122 w 2273304"/>
                    <a:gd name="connsiteY42" fmla="*/ 0 h 3398318"/>
                    <a:gd name="connsiteX43" fmla="*/ 1738127 w 2273304"/>
                    <a:gd name="connsiteY43" fmla="*/ 25382 h 3398318"/>
                    <a:gd name="connsiteX44" fmla="*/ 2083835 w 2273304"/>
                    <a:gd name="connsiteY44" fmla="*/ 142710 h 3398318"/>
                    <a:gd name="connsiteX45" fmla="*/ 2239324 w 2273304"/>
                    <a:gd name="connsiteY45" fmla="*/ 483019 h 3398318"/>
                    <a:gd name="connsiteX46" fmla="*/ 1973807 w 2273304"/>
                    <a:gd name="connsiteY46" fmla="*/ 490238 h 3398318"/>
                    <a:gd name="connsiteX47" fmla="*/ 1868120 w 2273304"/>
                    <a:gd name="connsiteY47" fmla="*/ 488274 h 3398318"/>
                    <a:gd name="connsiteX48" fmla="*/ 1825742 w 2273304"/>
                    <a:gd name="connsiteY48" fmla="*/ 501033 h 3398318"/>
                    <a:gd name="connsiteX49" fmla="*/ 1789721 w 2273304"/>
                    <a:gd name="connsiteY49" fmla="*/ 912259 h 3398318"/>
                    <a:gd name="connsiteX50" fmla="*/ 2151003 w 2273304"/>
                    <a:gd name="connsiteY50" fmla="*/ 960181 h 3398318"/>
                    <a:gd name="connsiteX51" fmla="*/ 2154407 w 2273304"/>
                    <a:gd name="connsiteY51" fmla="*/ 1114438 h 3398318"/>
                    <a:gd name="connsiteX52" fmla="*/ 2253845 w 2273304"/>
                    <a:gd name="connsiteY52" fmla="*/ 1300071 h 3398318"/>
                    <a:gd name="connsiteX53" fmla="*/ 2135538 w 2273304"/>
                    <a:gd name="connsiteY53" fmla="*/ 1388793 h 3398318"/>
                    <a:gd name="connsiteX54" fmla="*/ 2254890 w 2273304"/>
                    <a:gd name="connsiteY54" fmla="*/ 1591473 h 3398318"/>
                    <a:gd name="connsiteX55" fmla="*/ 2242286 w 2273304"/>
                    <a:gd name="connsiteY55" fmla="*/ 1577185 h 3398318"/>
                    <a:gd name="connsiteX56" fmla="*/ 1991753 w 2273304"/>
                    <a:gd name="connsiteY56" fmla="*/ 1712284 h 3398318"/>
                    <a:gd name="connsiteX57" fmla="*/ 1753918 w 2273304"/>
                    <a:gd name="connsiteY57" fmla="*/ 1727736 h 3398318"/>
                    <a:gd name="connsiteX58" fmla="*/ 1793232 w 2273304"/>
                    <a:gd name="connsiteY58" fmla="*/ 2052615 h 3398318"/>
                    <a:gd name="connsiteX0" fmla="*/ 1312288 w 2269958"/>
                    <a:gd name="connsiteY0" fmla="*/ 2073251 h 3398318"/>
                    <a:gd name="connsiteX1" fmla="*/ 1299210 w 2269958"/>
                    <a:gd name="connsiteY1" fmla="*/ 2323080 h 3398318"/>
                    <a:gd name="connsiteX2" fmla="*/ 1509120 w 2269958"/>
                    <a:gd name="connsiteY2" fmla="*/ 2329118 h 3398318"/>
                    <a:gd name="connsiteX3" fmla="*/ 1510313 w 2269958"/>
                    <a:gd name="connsiteY3" fmla="*/ 2885741 h 3398318"/>
                    <a:gd name="connsiteX4" fmla="*/ 1700914 w 2269958"/>
                    <a:gd name="connsiteY4" fmla="*/ 3075099 h 3398318"/>
                    <a:gd name="connsiteX5" fmla="*/ 1938630 w 2269958"/>
                    <a:gd name="connsiteY5" fmla="*/ 3061960 h 3398318"/>
                    <a:gd name="connsiteX6" fmla="*/ 1993634 w 2269958"/>
                    <a:gd name="connsiteY6" fmla="*/ 3398318 h 3398318"/>
                    <a:gd name="connsiteX7" fmla="*/ 1530706 w 2269958"/>
                    <a:gd name="connsiteY7" fmla="*/ 3387008 h 3398318"/>
                    <a:gd name="connsiteX8" fmla="*/ 1573171 w 2269958"/>
                    <a:gd name="connsiteY8" fmla="*/ 3088678 h 3398318"/>
                    <a:gd name="connsiteX9" fmla="*/ 1235245 w 2269958"/>
                    <a:gd name="connsiteY9" fmla="*/ 3078629 h 3398318"/>
                    <a:gd name="connsiteX10" fmla="*/ 1251102 w 2269958"/>
                    <a:gd name="connsiteY10" fmla="*/ 2923664 h 3398318"/>
                    <a:gd name="connsiteX11" fmla="*/ 1168623 w 2269958"/>
                    <a:gd name="connsiteY11" fmla="*/ 2907807 h 3398318"/>
                    <a:gd name="connsiteX12" fmla="*/ 1148526 w 2269958"/>
                    <a:gd name="connsiteY12" fmla="*/ 2897759 h 3398318"/>
                    <a:gd name="connsiteX13" fmla="*/ 1036427 w 2269958"/>
                    <a:gd name="connsiteY13" fmla="*/ 3043198 h 3398318"/>
                    <a:gd name="connsiteX14" fmla="*/ 344077 w 2269958"/>
                    <a:gd name="connsiteY14" fmla="*/ 2407480 h 3398318"/>
                    <a:gd name="connsiteX15" fmla="*/ 0 w 2269958"/>
                    <a:gd name="connsiteY15" fmla="*/ 2170111 h 3398318"/>
                    <a:gd name="connsiteX16" fmla="*/ 283483 w 2269958"/>
                    <a:gd name="connsiteY16" fmla="*/ 2146152 h 3398318"/>
                    <a:gd name="connsiteX17" fmla="*/ 307602 w 2269958"/>
                    <a:gd name="connsiteY17" fmla="*/ 2067102 h 3398318"/>
                    <a:gd name="connsiteX18" fmla="*/ 629366 w 2269958"/>
                    <a:gd name="connsiteY18" fmla="*/ 2063006 h 3398318"/>
                    <a:gd name="connsiteX19" fmla="*/ 636472 w 2269958"/>
                    <a:gd name="connsiteY19" fmla="*/ 1713550 h 3398318"/>
                    <a:gd name="connsiteX20" fmla="*/ 704250 w 2269958"/>
                    <a:gd name="connsiteY20" fmla="*/ 1727388 h 3398318"/>
                    <a:gd name="connsiteX21" fmla="*/ 475287 w 2269958"/>
                    <a:gd name="connsiteY21" fmla="*/ 1269926 h 3398318"/>
                    <a:gd name="connsiteX22" fmla="*/ 297031 w 2269958"/>
                    <a:gd name="connsiteY22" fmla="*/ 1038814 h 3398318"/>
                    <a:gd name="connsiteX23" fmla="*/ 86015 w 2269958"/>
                    <a:gd name="connsiteY23" fmla="*/ 557016 h 3398318"/>
                    <a:gd name="connsiteX24" fmla="*/ 23239 w 2269958"/>
                    <a:gd name="connsiteY24" fmla="*/ 387970 h 3398318"/>
                    <a:gd name="connsiteX25" fmla="*/ 948102 w 2269958"/>
                    <a:gd name="connsiteY25" fmla="*/ 393818 h 3398318"/>
                    <a:gd name="connsiteX26" fmla="*/ 947559 w 2269958"/>
                    <a:gd name="connsiteY26" fmla="*/ 45072 h 3398318"/>
                    <a:gd name="connsiteX27" fmla="*/ 1210385 w 2269958"/>
                    <a:gd name="connsiteY27" fmla="*/ 38973 h 3398318"/>
                    <a:gd name="connsiteX28" fmla="*/ 1199813 w 2269958"/>
                    <a:gd name="connsiteY28" fmla="*/ 125459 h 3398318"/>
                    <a:gd name="connsiteX29" fmla="*/ 1115394 w 2269958"/>
                    <a:gd name="connsiteY29" fmla="*/ 132019 h 3398318"/>
                    <a:gd name="connsiteX30" fmla="*/ 1114142 w 2269958"/>
                    <a:gd name="connsiteY30" fmla="*/ 220134 h 3398318"/>
                    <a:gd name="connsiteX31" fmla="*/ 1290249 w 2269958"/>
                    <a:gd name="connsiteY31" fmla="*/ 208752 h 3398318"/>
                    <a:gd name="connsiteX32" fmla="*/ 1284964 w 2269958"/>
                    <a:gd name="connsiteY32" fmla="*/ 381954 h 3398318"/>
                    <a:gd name="connsiteX33" fmla="*/ 948605 w 2269958"/>
                    <a:gd name="connsiteY33" fmla="*/ 396242 h 3398318"/>
                    <a:gd name="connsiteX34" fmla="*/ 964462 w 2269958"/>
                    <a:gd name="connsiteY34" fmla="*/ 1226537 h 3398318"/>
                    <a:gd name="connsiteX35" fmla="*/ 973677 w 2269958"/>
                    <a:gd name="connsiteY35" fmla="*/ 1236997 h 3398318"/>
                    <a:gd name="connsiteX36" fmla="*/ 1063210 w 2269958"/>
                    <a:gd name="connsiteY36" fmla="*/ 1235018 h 3398318"/>
                    <a:gd name="connsiteX37" fmla="*/ 1060183 w 2269958"/>
                    <a:gd name="connsiteY37" fmla="*/ 1396314 h 3398318"/>
                    <a:gd name="connsiteX38" fmla="*/ 953368 w 2269958"/>
                    <a:gd name="connsiteY38" fmla="*/ 1390506 h 3398318"/>
                    <a:gd name="connsiteX39" fmla="*/ 967656 w 2269958"/>
                    <a:gd name="connsiteY39" fmla="*/ 2073794 h 3398318"/>
                    <a:gd name="connsiteX40" fmla="*/ 1792164 w 2269958"/>
                    <a:gd name="connsiteY40" fmla="*/ 2052611 h 3398318"/>
                    <a:gd name="connsiteX41" fmla="*/ 1463684 w 2269958"/>
                    <a:gd name="connsiteY41" fmla="*/ 89332 h 3398318"/>
                    <a:gd name="connsiteX42" fmla="*/ 1600122 w 2269958"/>
                    <a:gd name="connsiteY42" fmla="*/ 0 h 3398318"/>
                    <a:gd name="connsiteX43" fmla="*/ 1738127 w 2269958"/>
                    <a:gd name="connsiteY43" fmla="*/ 25382 h 3398318"/>
                    <a:gd name="connsiteX44" fmla="*/ 2083835 w 2269958"/>
                    <a:gd name="connsiteY44" fmla="*/ 142710 h 3398318"/>
                    <a:gd name="connsiteX45" fmla="*/ 2239324 w 2269958"/>
                    <a:gd name="connsiteY45" fmla="*/ 483019 h 3398318"/>
                    <a:gd name="connsiteX46" fmla="*/ 1973807 w 2269958"/>
                    <a:gd name="connsiteY46" fmla="*/ 490238 h 3398318"/>
                    <a:gd name="connsiteX47" fmla="*/ 1868120 w 2269958"/>
                    <a:gd name="connsiteY47" fmla="*/ 488274 h 3398318"/>
                    <a:gd name="connsiteX48" fmla="*/ 1825742 w 2269958"/>
                    <a:gd name="connsiteY48" fmla="*/ 501033 h 3398318"/>
                    <a:gd name="connsiteX49" fmla="*/ 1789721 w 2269958"/>
                    <a:gd name="connsiteY49" fmla="*/ 912259 h 3398318"/>
                    <a:gd name="connsiteX50" fmla="*/ 2151003 w 2269958"/>
                    <a:gd name="connsiteY50" fmla="*/ 960181 h 3398318"/>
                    <a:gd name="connsiteX51" fmla="*/ 2154407 w 2269958"/>
                    <a:gd name="connsiteY51" fmla="*/ 1114438 h 3398318"/>
                    <a:gd name="connsiteX52" fmla="*/ 2253845 w 2269958"/>
                    <a:gd name="connsiteY52" fmla="*/ 1300071 h 3398318"/>
                    <a:gd name="connsiteX53" fmla="*/ 2135538 w 2269958"/>
                    <a:gd name="connsiteY53" fmla="*/ 1388793 h 3398318"/>
                    <a:gd name="connsiteX54" fmla="*/ 2254890 w 2269958"/>
                    <a:gd name="connsiteY54" fmla="*/ 1591473 h 3398318"/>
                    <a:gd name="connsiteX55" fmla="*/ 2209237 w 2269958"/>
                    <a:gd name="connsiteY55" fmla="*/ 1602189 h 3398318"/>
                    <a:gd name="connsiteX56" fmla="*/ 1991753 w 2269958"/>
                    <a:gd name="connsiteY56" fmla="*/ 1712284 h 3398318"/>
                    <a:gd name="connsiteX57" fmla="*/ 1753918 w 2269958"/>
                    <a:gd name="connsiteY57" fmla="*/ 1727736 h 3398318"/>
                    <a:gd name="connsiteX58" fmla="*/ 1793232 w 2269958"/>
                    <a:gd name="connsiteY58" fmla="*/ 2052615 h 3398318"/>
                    <a:gd name="connsiteX0" fmla="*/ 1312288 w 2285233"/>
                    <a:gd name="connsiteY0" fmla="*/ 2073251 h 3398318"/>
                    <a:gd name="connsiteX1" fmla="*/ 1299210 w 2285233"/>
                    <a:gd name="connsiteY1" fmla="*/ 2323080 h 3398318"/>
                    <a:gd name="connsiteX2" fmla="*/ 1509120 w 2285233"/>
                    <a:gd name="connsiteY2" fmla="*/ 2329118 h 3398318"/>
                    <a:gd name="connsiteX3" fmla="*/ 1510313 w 2285233"/>
                    <a:gd name="connsiteY3" fmla="*/ 2885741 h 3398318"/>
                    <a:gd name="connsiteX4" fmla="*/ 1700914 w 2285233"/>
                    <a:gd name="connsiteY4" fmla="*/ 3075099 h 3398318"/>
                    <a:gd name="connsiteX5" fmla="*/ 1938630 w 2285233"/>
                    <a:gd name="connsiteY5" fmla="*/ 3061960 h 3398318"/>
                    <a:gd name="connsiteX6" fmla="*/ 1993634 w 2285233"/>
                    <a:gd name="connsiteY6" fmla="*/ 3398318 h 3398318"/>
                    <a:gd name="connsiteX7" fmla="*/ 1530706 w 2285233"/>
                    <a:gd name="connsiteY7" fmla="*/ 3387008 h 3398318"/>
                    <a:gd name="connsiteX8" fmla="*/ 1573171 w 2285233"/>
                    <a:gd name="connsiteY8" fmla="*/ 3088678 h 3398318"/>
                    <a:gd name="connsiteX9" fmla="*/ 1235245 w 2285233"/>
                    <a:gd name="connsiteY9" fmla="*/ 3078629 h 3398318"/>
                    <a:gd name="connsiteX10" fmla="*/ 1251102 w 2285233"/>
                    <a:gd name="connsiteY10" fmla="*/ 2923664 h 3398318"/>
                    <a:gd name="connsiteX11" fmla="*/ 1168623 w 2285233"/>
                    <a:gd name="connsiteY11" fmla="*/ 2907807 h 3398318"/>
                    <a:gd name="connsiteX12" fmla="*/ 1148526 w 2285233"/>
                    <a:gd name="connsiteY12" fmla="*/ 2897759 h 3398318"/>
                    <a:gd name="connsiteX13" fmla="*/ 1036427 w 2285233"/>
                    <a:gd name="connsiteY13" fmla="*/ 3043198 h 3398318"/>
                    <a:gd name="connsiteX14" fmla="*/ 344077 w 2285233"/>
                    <a:gd name="connsiteY14" fmla="*/ 2407480 h 3398318"/>
                    <a:gd name="connsiteX15" fmla="*/ 0 w 2285233"/>
                    <a:gd name="connsiteY15" fmla="*/ 2170111 h 3398318"/>
                    <a:gd name="connsiteX16" fmla="*/ 283483 w 2285233"/>
                    <a:gd name="connsiteY16" fmla="*/ 2146152 h 3398318"/>
                    <a:gd name="connsiteX17" fmla="*/ 307602 w 2285233"/>
                    <a:gd name="connsiteY17" fmla="*/ 2067102 h 3398318"/>
                    <a:gd name="connsiteX18" fmla="*/ 629366 w 2285233"/>
                    <a:gd name="connsiteY18" fmla="*/ 2063006 h 3398318"/>
                    <a:gd name="connsiteX19" fmla="*/ 636472 w 2285233"/>
                    <a:gd name="connsiteY19" fmla="*/ 1713550 h 3398318"/>
                    <a:gd name="connsiteX20" fmla="*/ 704250 w 2285233"/>
                    <a:gd name="connsiteY20" fmla="*/ 1727388 h 3398318"/>
                    <a:gd name="connsiteX21" fmla="*/ 475287 w 2285233"/>
                    <a:gd name="connsiteY21" fmla="*/ 1269926 h 3398318"/>
                    <a:gd name="connsiteX22" fmla="*/ 297031 w 2285233"/>
                    <a:gd name="connsiteY22" fmla="*/ 1038814 h 3398318"/>
                    <a:gd name="connsiteX23" fmla="*/ 86015 w 2285233"/>
                    <a:gd name="connsiteY23" fmla="*/ 557016 h 3398318"/>
                    <a:gd name="connsiteX24" fmla="*/ 23239 w 2285233"/>
                    <a:gd name="connsiteY24" fmla="*/ 387970 h 3398318"/>
                    <a:gd name="connsiteX25" fmla="*/ 948102 w 2285233"/>
                    <a:gd name="connsiteY25" fmla="*/ 393818 h 3398318"/>
                    <a:gd name="connsiteX26" fmla="*/ 947559 w 2285233"/>
                    <a:gd name="connsiteY26" fmla="*/ 45072 h 3398318"/>
                    <a:gd name="connsiteX27" fmla="*/ 1210385 w 2285233"/>
                    <a:gd name="connsiteY27" fmla="*/ 38973 h 3398318"/>
                    <a:gd name="connsiteX28" fmla="*/ 1199813 w 2285233"/>
                    <a:gd name="connsiteY28" fmla="*/ 125459 h 3398318"/>
                    <a:gd name="connsiteX29" fmla="*/ 1115394 w 2285233"/>
                    <a:gd name="connsiteY29" fmla="*/ 132019 h 3398318"/>
                    <a:gd name="connsiteX30" fmla="*/ 1114142 w 2285233"/>
                    <a:gd name="connsiteY30" fmla="*/ 220134 h 3398318"/>
                    <a:gd name="connsiteX31" fmla="*/ 1290249 w 2285233"/>
                    <a:gd name="connsiteY31" fmla="*/ 208752 h 3398318"/>
                    <a:gd name="connsiteX32" fmla="*/ 1284964 w 2285233"/>
                    <a:gd name="connsiteY32" fmla="*/ 381954 h 3398318"/>
                    <a:gd name="connsiteX33" fmla="*/ 948605 w 2285233"/>
                    <a:gd name="connsiteY33" fmla="*/ 396242 h 3398318"/>
                    <a:gd name="connsiteX34" fmla="*/ 964462 w 2285233"/>
                    <a:gd name="connsiteY34" fmla="*/ 1226537 h 3398318"/>
                    <a:gd name="connsiteX35" fmla="*/ 973677 w 2285233"/>
                    <a:gd name="connsiteY35" fmla="*/ 1236997 h 3398318"/>
                    <a:gd name="connsiteX36" fmla="*/ 1063210 w 2285233"/>
                    <a:gd name="connsiteY36" fmla="*/ 1235018 h 3398318"/>
                    <a:gd name="connsiteX37" fmla="*/ 1060183 w 2285233"/>
                    <a:gd name="connsiteY37" fmla="*/ 1396314 h 3398318"/>
                    <a:gd name="connsiteX38" fmla="*/ 953368 w 2285233"/>
                    <a:gd name="connsiteY38" fmla="*/ 1390506 h 3398318"/>
                    <a:gd name="connsiteX39" fmla="*/ 967656 w 2285233"/>
                    <a:gd name="connsiteY39" fmla="*/ 2073794 h 3398318"/>
                    <a:gd name="connsiteX40" fmla="*/ 1792164 w 2285233"/>
                    <a:gd name="connsiteY40" fmla="*/ 2052611 h 3398318"/>
                    <a:gd name="connsiteX41" fmla="*/ 1463684 w 2285233"/>
                    <a:gd name="connsiteY41" fmla="*/ 89332 h 3398318"/>
                    <a:gd name="connsiteX42" fmla="*/ 1600122 w 2285233"/>
                    <a:gd name="connsiteY42" fmla="*/ 0 h 3398318"/>
                    <a:gd name="connsiteX43" fmla="*/ 1738127 w 2285233"/>
                    <a:gd name="connsiteY43" fmla="*/ 25382 h 3398318"/>
                    <a:gd name="connsiteX44" fmla="*/ 2083835 w 2285233"/>
                    <a:gd name="connsiteY44" fmla="*/ 142710 h 3398318"/>
                    <a:gd name="connsiteX45" fmla="*/ 2239324 w 2285233"/>
                    <a:gd name="connsiteY45" fmla="*/ 483019 h 3398318"/>
                    <a:gd name="connsiteX46" fmla="*/ 1973807 w 2285233"/>
                    <a:gd name="connsiteY46" fmla="*/ 490238 h 3398318"/>
                    <a:gd name="connsiteX47" fmla="*/ 1868120 w 2285233"/>
                    <a:gd name="connsiteY47" fmla="*/ 488274 h 3398318"/>
                    <a:gd name="connsiteX48" fmla="*/ 1825742 w 2285233"/>
                    <a:gd name="connsiteY48" fmla="*/ 501033 h 3398318"/>
                    <a:gd name="connsiteX49" fmla="*/ 1789721 w 2285233"/>
                    <a:gd name="connsiteY49" fmla="*/ 912259 h 3398318"/>
                    <a:gd name="connsiteX50" fmla="*/ 2151003 w 2285233"/>
                    <a:gd name="connsiteY50" fmla="*/ 960181 h 3398318"/>
                    <a:gd name="connsiteX51" fmla="*/ 2154407 w 2285233"/>
                    <a:gd name="connsiteY51" fmla="*/ 1114438 h 3398318"/>
                    <a:gd name="connsiteX52" fmla="*/ 2253845 w 2285233"/>
                    <a:gd name="connsiteY52" fmla="*/ 1300071 h 3398318"/>
                    <a:gd name="connsiteX53" fmla="*/ 2135538 w 2285233"/>
                    <a:gd name="connsiteY53" fmla="*/ 1388793 h 3398318"/>
                    <a:gd name="connsiteX54" fmla="*/ 2271414 w 2285233"/>
                    <a:gd name="connsiteY54" fmla="*/ 1570636 h 3398318"/>
                    <a:gd name="connsiteX55" fmla="*/ 2209237 w 2285233"/>
                    <a:gd name="connsiteY55" fmla="*/ 1602189 h 3398318"/>
                    <a:gd name="connsiteX56" fmla="*/ 1991753 w 2285233"/>
                    <a:gd name="connsiteY56" fmla="*/ 1712284 h 3398318"/>
                    <a:gd name="connsiteX57" fmla="*/ 1753918 w 2285233"/>
                    <a:gd name="connsiteY57" fmla="*/ 1727736 h 3398318"/>
                    <a:gd name="connsiteX58" fmla="*/ 1793232 w 2285233"/>
                    <a:gd name="connsiteY58" fmla="*/ 2052615 h 3398318"/>
                    <a:gd name="connsiteX0" fmla="*/ 1312288 w 2285233"/>
                    <a:gd name="connsiteY0" fmla="*/ 2073251 h 3398318"/>
                    <a:gd name="connsiteX1" fmla="*/ 1299210 w 2285233"/>
                    <a:gd name="connsiteY1" fmla="*/ 2323080 h 3398318"/>
                    <a:gd name="connsiteX2" fmla="*/ 1509120 w 2285233"/>
                    <a:gd name="connsiteY2" fmla="*/ 2329118 h 3398318"/>
                    <a:gd name="connsiteX3" fmla="*/ 1510313 w 2285233"/>
                    <a:gd name="connsiteY3" fmla="*/ 2885741 h 3398318"/>
                    <a:gd name="connsiteX4" fmla="*/ 1700914 w 2285233"/>
                    <a:gd name="connsiteY4" fmla="*/ 3075099 h 3398318"/>
                    <a:gd name="connsiteX5" fmla="*/ 1938630 w 2285233"/>
                    <a:gd name="connsiteY5" fmla="*/ 3061960 h 3398318"/>
                    <a:gd name="connsiteX6" fmla="*/ 1993634 w 2285233"/>
                    <a:gd name="connsiteY6" fmla="*/ 3398318 h 3398318"/>
                    <a:gd name="connsiteX7" fmla="*/ 1530706 w 2285233"/>
                    <a:gd name="connsiteY7" fmla="*/ 3387008 h 3398318"/>
                    <a:gd name="connsiteX8" fmla="*/ 1573171 w 2285233"/>
                    <a:gd name="connsiteY8" fmla="*/ 3088678 h 3398318"/>
                    <a:gd name="connsiteX9" fmla="*/ 1235245 w 2285233"/>
                    <a:gd name="connsiteY9" fmla="*/ 3078629 h 3398318"/>
                    <a:gd name="connsiteX10" fmla="*/ 1251102 w 2285233"/>
                    <a:gd name="connsiteY10" fmla="*/ 2923664 h 3398318"/>
                    <a:gd name="connsiteX11" fmla="*/ 1168623 w 2285233"/>
                    <a:gd name="connsiteY11" fmla="*/ 2907807 h 3398318"/>
                    <a:gd name="connsiteX12" fmla="*/ 1148526 w 2285233"/>
                    <a:gd name="connsiteY12" fmla="*/ 2897759 h 3398318"/>
                    <a:gd name="connsiteX13" fmla="*/ 1036427 w 2285233"/>
                    <a:gd name="connsiteY13" fmla="*/ 3043198 h 3398318"/>
                    <a:gd name="connsiteX14" fmla="*/ 344077 w 2285233"/>
                    <a:gd name="connsiteY14" fmla="*/ 2407480 h 3398318"/>
                    <a:gd name="connsiteX15" fmla="*/ 0 w 2285233"/>
                    <a:gd name="connsiteY15" fmla="*/ 2170111 h 3398318"/>
                    <a:gd name="connsiteX16" fmla="*/ 283483 w 2285233"/>
                    <a:gd name="connsiteY16" fmla="*/ 2146152 h 3398318"/>
                    <a:gd name="connsiteX17" fmla="*/ 307602 w 2285233"/>
                    <a:gd name="connsiteY17" fmla="*/ 2067102 h 3398318"/>
                    <a:gd name="connsiteX18" fmla="*/ 629366 w 2285233"/>
                    <a:gd name="connsiteY18" fmla="*/ 2063006 h 3398318"/>
                    <a:gd name="connsiteX19" fmla="*/ 636472 w 2285233"/>
                    <a:gd name="connsiteY19" fmla="*/ 1713550 h 3398318"/>
                    <a:gd name="connsiteX20" fmla="*/ 704250 w 2285233"/>
                    <a:gd name="connsiteY20" fmla="*/ 1727388 h 3398318"/>
                    <a:gd name="connsiteX21" fmla="*/ 475287 w 2285233"/>
                    <a:gd name="connsiteY21" fmla="*/ 1269926 h 3398318"/>
                    <a:gd name="connsiteX22" fmla="*/ 297031 w 2285233"/>
                    <a:gd name="connsiteY22" fmla="*/ 1038814 h 3398318"/>
                    <a:gd name="connsiteX23" fmla="*/ 86015 w 2285233"/>
                    <a:gd name="connsiteY23" fmla="*/ 557016 h 3398318"/>
                    <a:gd name="connsiteX24" fmla="*/ 23239 w 2285233"/>
                    <a:gd name="connsiteY24" fmla="*/ 387970 h 3398318"/>
                    <a:gd name="connsiteX25" fmla="*/ 948102 w 2285233"/>
                    <a:gd name="connsiteY25" fmla="*/ 393818 h 3398318"/>
                    <a:gd name="connsiteX26" fmla="*/ 947559 w 2285233"/>
                    <a:gd name="connsiteY26" fmla="*/ 45072 h 3398318"/>
                    <a:gd name="connsiteX27" fmla="*/ 1210385 w 2285233"/>
                    <a:gd name="connsiteY27" fmla="*/ 38973 h 3398318"/>
                    <a:gd name="connsiteX28" fmla="*/ 1199813 w 2285233"/>
                    <a:gd name="connsiteY28" fmla="*/ 125459 h 3398318"/>
                    <a:gd name="connsiteX29" fmla="*/ 1115394 w 2285233"/>
                    <a:gd name="connsiteY29" fmla="*/ 132019 h 3398318"/>
                    <a:gd name="connsiteX30" fmla="*/ 1114142 w 2285233"/>
                    <a:gd name="connsiteY30" fmla="*/ 220134 h 3398318"/>
                    <a:gd name="connsiteX31" fmla="*/ 1290249 w 2285233"/>
                    <a:gd name="connsiteY31" fmla="*/ 208752 h 3398318"/>
                    <a:gd name="connsiteX32" fmla="*/ 1284964 w 2285233"/>
                    <a:gd name="connsiteY32" fmla="*/ 381954 h 3398318"/>
                    <a:gd name="connsiteX33" fmla="*/ 948605 w 2285233"/>
                    <a:gd name="connsiteY33" fmla="*/ 396242 h 3398318"/>
                    <a:gd name="connsiteX34" fmla="*/ 964462 w 2285233"/>
                    <a:gd name="connsiteY34" fmla="*/ 1226537 h 3398318"/>
                    <a:gd name="connsiteX35" fmla="*/ 973677 w 2285233"/>
                    <a:gd name="connsiteY35" fmla="*/ 1236997 h 3398318"/>
                    <a:gd name="connsiteX36" fmla="*/ 1063210 w 2285233"/>
                    <a:gd name="connsiteY36" fmla="*/ 1235018 h 3398318"/>
                    <a:gd name="connsiteX37" fmla="*/ 1060183 w 2285233"/>
                    <a:gd name="connsiteY37" fmla="*/ 1396314 h 3398318"/>
                    <a:gd name="connsiteX38" fmla="*/ 953368 w 2285233"/>
                    <a:gd name="connsiteY38" fmla="*/ 1390506 h 3398318"/>
                    <a:gd name="connsiteX39" fmla="*/ 967656 w 2285233"/>
                    <a:gd name="connsiteY39" fmla="*/ 2073794 h 3398318"/>
                    <a:gd name="connsiteX40" fmla="*/ 1792164 w 2285233"/>
                    <a:gd name="connsiteY40" fmla="*/ 2052611 h 3398318"/>
                    <a:gd name="connsiteX41" fmla="*/ 1463684 w 2285233"/>
                    <a:gd name="connsiteY41" fmla="*/ 89332 h 3398318"/>
                    <a:gd name="connsiteX42" fmla="*/ 1600122 w 2285233"/>
                    <a:gd name="connsiteY42" fmla="*/ 0 h 3398318"/>
                    <a:gd name="connsiteX43" fmla="*/ 1738127 w 2285233"/>
                    <a:gd name="connsiteY43" fmla="*/ 25382 h 3398318"/>
                    <a:gd name="connsiteX44" fmla="*/ 2083835 w 2285233"/>
                    <a:gd name="connsiteY44" fmla="*/ 142710 h 3398318"/>
                    <a:gd name="connsiteX45" fmla="*/ 2239324 w 2285233"/>
                    <a:gd name="connsiteY45" fmla="*/ 483019 h 3398318"/>
                    <a:gd name="connsiteX46" fmla="*/ 1973807 w 2285233"/>
                    <a:gd name="connsiteY46" fmla="*/ 490238 h 3398318"/>
                    <a:gd name="connsiteX47" fmla="*/ 1868120 w 2285233"/>
                    <a:gd name="connsiteY47" fmla="*/ 488274 h 3398318"/>
                    <a:gd name="connsiteX48" fmla="*/ 1825742 w 2285233"/>
                    <a:gd name="connsiteY48" fmla="*/ 501033 h 3398318"/>
                    <a:gd name="connsiteX49" fmla="*/ 1789721 w 2285233"/>
                    <a:gd name="connsiteY49" fmla="*/ 912259 h 3398318"/>
                    <a:gd name="connsiteX50" fmla="*/ 2151003 w 2285233"/>
                    <a:gd name="connsiteY50" fmla="*/ 960181 h 3398318"/>
                    <a:gd name="connsiteX51" fmla="*/ 2125490 w 2285233"/>
                    <a:gd name="connsiteY51" fmla="*/ 1089434 h 3398318"/>
                    <a:gd name="connsiteX52" fmla="*/ 2253845 w 2285233"/>
                    <a:gd name="connsiteY52" fmla="*/ 1300071 h 3398318"/>
                    <a:gd name="connsiteX53" fmla="*/ 2135538 w 2285233"/>
                    <a:gd name="connsiteY53" fmla="*/ 1388793 h 3398318"/>
                    <a:gd name="connsiteX54" fmla="*/ 2271414 w 2285233"/>
                    <a:gd name="connsiteY54" fmla="*/ 1570636 h 3398318"/>
                    <a:gd name="connsiteX55" fmla="*/ 2209237 w 2285233"/>
                    <a:gd name="connsiteY55" fmla="*/ 1602189 h 3398318"/>
                    <a:gd name="connsiteX56" fmla="*/ 1991753 w 2285233"/>
                    <a:gd name="connsiteY56" fmla="*/ 1712284 h 3398318"/>
                    <a:gd name="connsiteX57" fmla="*/ 1753918 w 2285233"/>
                    <a:gd name="connsiteY57" fmla="*/ 1727736 h 3398318"/>
                    <a:gd name="connsiteX58" fmla="*/ 1793232 w 2285233"/>
                    <a:gd name="connsiteY58" fmla="*/ 2052615 h 3398318"/>
                    <a:gd name="connsiteX0" fmla="*/ 1312288 w 2285233"/>
                    <a:gd name="connsiteY0" fmla="*/ 2073251 h 3398318"/>
                    <a:gd name="connsiteX1" fmla="*/ 1299210 w 2285233"/>
                    <a:gd name="connsiteY1" fmla="*/ 2323080 h 3398318"/>
                    <a:gd name="connsiteX2" fmla="*/ 1509120 w 2285233"/>
                    <a:gd name="connsiteY2" fmla="*/ 2329118 h 3398318"/>
                    <a:gd name="connsiteX3" fmla="*/ 1510313 w 2285233"/>
                    <a:gd name="connsiteY3" fmla="*/ 2885741 h 3398318"/>
                    <a:gd name="connsiteX4" fmla="*/ 1700914 w 2285233"/>
                    <a:gd name="connsiteY4" fmla="*/ 3075099 h 3398318"/>
                    <a:gd name="connsiteX5" fmla="*/ 1938630 w 2285233"/>
                    <a:gd name="connsiteY5" fmla="*/ 3061960 h 3398318"/>
                    <a:gd name="connsiteX6" fmla="*/ 1993634 w 2285233"/>
                    <a:gd name="connsiteY6" fmla="*/ 3398318 h 3398318"/>
                    <a:gd name="connsiteX7" fmla="*/ 1530706 w 2285233"/>
                    <a:gd name="connsiteY7" fmla="*/ 3387008 h 3398318"/>
                    <a:gd name="connsiteX8" fmla="*/ 1573171 w 2285233"/>
                    <a:gd name="connsiteY8" fmla="*/ 3088678 h 3398318"/>
                    <a:gd name="connsiteX9" fmla="*/ 1235245 w 2285233"/>
                    <a:gd name="connsiteY9" fmla="*/ 3078629 h 3398318"/>
                    <a:gd name="connsiteX10" fmla="*/ 1251102 w 2285233"/>
                    <a:gd name="connsiteY10" fmla="*/ 2923664 h 3398318"/>
                    <a:gd name="connsiteX11" fmla="*/ 1168623 w 2285233"/>
                    <a:gd name="connsiteY11" fmla="*/ 2907807 h 3398318"/>
                    <a:gd name="connsiteX12" fmla="*/ 1148526 w 2285233"/>
                    <a:gd name="connsiteY12" fmla="*/ 2897759 h 3398318"/>
                    <a:gd name="connsiteX13" fmla="*/ 1036427 w 2285233"/>
                    <a:gd name="connsiteY13" fmla="*/ 3043198 h 3398318"/>
                    <a:gd name="connsiteX14" fmla="*/ 344077 w 2285233"/>
                    <a:gd name="connsiteY14" fmla="*/ 2407480 h 3398318"/>
                    <a:gd name="connsiteX15" fmla="*/ 0 w 2285233"/>
                    <a:gd name="connsiteY15" fmla="*/ 2170111 h 3398318"/>
                    <a:gd name="connsiteX16" fmla="*/ 283483 w 2285233"/>
                    <a:gd name="connsiteY16" fmla="*/ 2146152 h 3398318"/>
                    <a:gd name="connsiteX17" fmla="*/ 307602 w 2285233"/>
                    <a:gd name="connsiteY17" fmla="*/ 2067102 h 3398318"/>
                    <a:gd name="connsiteX18" fmla="*/ 629366 w 2285233"/>
                    <a:gd name="connsiteY18" fmla="*/ 2063006 h 3398318"/>
                    <a:gd name="connsiteX19" fmla="*/ 636472 w 2285233"/>
                    <a:gd name="connsiteY19" fmla="*/ 1713550 h 3398318"/>
                    <a:gd name="connsiteX20" fmla="*/ 704250 w 2285233"/>
                    <a:gd name="connsiteY20" fmla="*/ 1727388 h 3398318"/>
                    <a:gd name="connsiteX21" fmla="*/ 475287 w 2285233"/>
                    <a:gd name="connsiteY21" fmla="*/ 1269926 h 3398318"/>
                    <a:gd name="connsiteX22" fmla="*/ 297031 w 2285233"/>
                    <a:gd name="connsiteY22" fmla="*/ 1038814 h 3398318"/>
                    <a:gd name="connsiteX23" fmla="*/ 86015 w 2285233"/>
                    <a:gd name="connsiteY23" fmla="*/ 557016 h 3398318"/>
                    <a:gd name="connsiteX24" fmla="*/ 23239 w 2285233"/>
                    <a:gd name="connsiteY24" fmla="*/ 387970 h 3398318"/>
                    <a:gd name="connsiteX25" fmla="*/ 948102 w 2285233"/>
                    <a:gd name="connsiteY25" fmla="*/ 393818 h 3398318"/>
                    <a:gd name="connsiteX26" fmla="*/ 947559 w 2285233"/>
                    <a:gd name="connsiteY26" fmla="*/ 45072 h 3398318"/>
                    <a:gd name="connsiteX27" fmla="*/ 1210385 w 2285233"/>
                    <a:gd name="connsiteY27" fmla="*/ 38973 h 3398318"/>
                    <a:gd name="connsiteX28" fmla="*/ 1199813 w 2285233"/>
                    <a:gd name="connsiteY28" fmla="*/ 125459 h 3398318"/>
                    <a:gd name="connsiteX29" fmla="*/ 1115394 w 2285233"/>
                    <a:gd name="connsiteY29" fmla="*/ 132019 h 3398318"/>
                    <a:gd name="connsiteX30" fmla="*/ 1114142 w 2285233"/>
                    <a:gd name="connsiteY30" fmla="*/ 220134 h 3398318"/>
                    <a:gd name="connsiteX31" fmla="*/ 1290249 w 2285233"/>
                    <a:gd name="connsiteY31" fmla="*/ 208752 h 3398318"/>
                    <a:gd name="connsiteX32" fmla="*/ 1284964 w 2285233"/>
                    <a:gd name="connsiteY32" fmla="*/ 381954 h 3398318"/>
                    <a:gd name="connsiteX33" fmla="*/ 948605 w 2285233"/>
                    <a:gd name="connsiteY33" fmla="*/ 396242 h 3398318"/>
                    <a:gd name="connsiteX34" fmla="*/ 964462 w 2285233"/>
                    <a:gd name="connsiteY34" fmla="*/ 1226537 h 3398318"/>
                    <a:gd name="connsiteX35" fmla="*/ 973677 w 2285233"/>
                    <a:gd name="connsiteY35" fmla="*/ 1236997 h 3398318"/>
                    <a:gd name="connsiteX36" fmla="*/ 1063210 w 2285233"/>
                    <a:gd name="connsiteY36" fmla="*/ 1235018 h 3398318"/>
                    <a:gd name="connsiteX37" fmla="*/ 1060183 w 2285233"/>
                    <a:gd name="connsiteY37" fmla="*/ 1396314 h 3398318"/>
                    <a:gd name="connsiteX38" fmla="*/ 953368 w 2285233"/>
                    <a:gd name="connsiteY38" fmla="*/ 1390506 h 3398318"/>
                    <a:gd name="connsiteX39" fmla="*/ 967656 w 2285233"/>
                    <a:gd name="connsiteY39" fmla="*/ 2073794 h 3398318"/>
                    <a:gd name="connsiteX40" fmla="*/ 1792164 w 2285233"/>
                    <a:gd name="connsiteY40" fmla="*/ 2052611 h 3398318"/>
                    <a:gd name="connsiteX41" fmla="*/ 1463684 w 2285233"/>
                    <a:gd name="connsiteY41" fmla="*/ 89332 h 3398318"/>
                    <a:gd name="connsiteX42" fmla="*/ 1600122 w 2285233"/>
                    <a:gd name="connsiteY42" fmla="*/ 0 h 3398318"/>
                    <a:gd name="connsiteX43" fmla="*/ 1738127 w 2285233"/>
                    <a:gd name="connsiteY43" fmla="*/ 25382 h 3398318"/>
                    <a:gd name="connsiteX44" fmla="*/ 2083835 w 2285233"/>
                    <a:gd name="connsiteY44" fmla="*/ 142710 h 3398318"/>
                    <a:gd name="connsiteX45" fmla="*/ 2239324 w 2285233"/>
                    <a:gd name="connsiteY45" fmla="*/ 483019 h 3398318"/>
                    <a:gd name="connsiteX46" fmla="*/ 1973807 w 2285233"/>
                    <a:gd name="connsiteY46" fmla="*/ 490238 h 3398318"/>
                    <a:gd name="connsiteX47" fmla="*/ 1868120 w 2285233"/>
                    <a:gd name="connsiteY47" fmla="*/ 488274 h 3398318"/>
                    <a:gd name="connsiteX48" fmla="*/ 1825742 w 2285233"/>
                    <a:gd name="connsiteY48" fmla="*/ 501033 h 3398318"/>
                    <a:gd name="connsiteX49" fmla="*/ 1789721 w 2285233"/>
                    <a:gd name="connsiteY49" fmla="*/ 912259 h 3398318"/>
                    <a:gd name="connsiteX50" fmla="*/ 2151003 w 2285233"/>
                    <a:gd name="connsiteY50" fmla="*/ 960181 h 3398318"/>
                    <a:gd name="connsiteX51" fmla="*/ 2125490 w 2285233"/>
                    <a:gd name="connsiteY51" fmla="*/ 1089434 h 3398318"/>
                    <a:gd name="connsiteX52" fmla="*/ 2253845 w 2285233"/>
                    <a:gd name="connsiteY52" fmla="*/ 1300071 h 3398318"/>
                    <a:gd name="connsiteX53" fmla="*/ 2135538 w 2285233"/>
                    <a:gd name="connsiteY53" fmla="*/ 1388793 h 3398318"/>
                    <a:gd name="connsiteX54" fmla="*/ 2271414 w 2285233"/>
                    <a:gd name="connsiteY54" fmla="*/ 1570636 h 3398318"/>
                    <a:gd name="connsiteX55" fmla="*/ 2209237 w 2285233"/>
                    <a:gd name="connsiteY55" fmla="*/ 1602189 h 3398318"/>
                    <a:gd name="connsiteX56" fmla="*/ 1991753 w 2285233"/>
                    <a:gd name="connsiteY56" fmla="*/ 1712284 h 3398318"/>
                    <a:gd name="connsiteX57" fmla="*/ 1753918 w 2285233"/>
                    <a:gd name="connsiteY57" fmla="*/ 1727736 h 3398318"/>
                    <a:gd name="connsiteX58" fmla="*/ 1793232 w 2285233"/>
                    <a:gd name="connsiteY58" fmla="*/ 2052615 h 3398318"/>
                    <a:gd name="connsiteX0" fmla="*/ 1312288 w 2285233"/>
                    <a:gd name="connsiteY0" fmla="*/ 2073251 h 3398318"/>
                    <a:gd name="connsiteX1" fmla="*/ 1299210 w 2285233"/>
                    <a:gd name="connsiteY1" fmla="*/ 2323080 h 3398318"/>
                    <a:gd name="connsiteX2" fmla="*/ 1509120 w 2285233"/>
                    <a:gd name="connsiteY2" fmla="*/ 2329118 h 3398318"/>
                    <a:gd name="connsiteX3" fmla="*/ 1510313 w 2285233"/>
                    <a:gd name="connsiteY3" fmla="*/ 2885741 h 3398318"/>
                    <a:gd name="connsiteX4" fmla="*/ 1700914 w 2285233"/>
                    <a:gd name="connsiteY4" fmla="*/ 3075099 h 3398318"/>
                    <a:gd name="connsiteX5" fmla="*/ 1938630 w 2285233"/>
                    <a:gd name="connsiteY5" fmla="*/ 3061960 h 3398318"/>
                    <a:gd name="connsiteX6" fmla="*/ 1993634 w 2285233"/>
                    <a:gd name="connsiteY6" fmla="*/ 3398318 h 3398318"/>
                    <a:gd name="connsiteX7" fmla="*/ 1530706 w 2285233"/>
                    <a:gd name="connsiteY7" fmla="*/ 3387008 h 3398318"/>
                    <a:gd name="connsiteX8" fmla="*/ 1573171 w 2285233"/>
                    <a:gd name="connsiteY8" fmla="*/ 3088678 h 3398318"/>
                    <a:gd name="connsiteX9" fmla="*/ 1235245 w 2285233"/>
                    <a:gd name="connsiteY9" fmla="*/ 3078629 h 3398318"/>
                    <a:gd name="connsiteX10" fmla="*/ 1251102 w 2285233"/>
                    <a:gd name="connsiteY10" fmla="*/ 2923664 h 3398318"/>
                    <a:gd name="connsiteX11" fmla="*/ 1168623 w 2285233"/>
                    <a:gd name="connsiteY11" fmla="*/ 2907807 h 3398318"/>
                    <a:gd name="connsiteX12" fmla="*/ 1148526 w 2285233"/>
                    <a:gd name="connsiteY12" fmla="*/ 2897759 h 3398318"/>
                    <a:gd name="connsiteX13" fmla="*/ 1036427 w 2285233"/>
                    <a:gd name="connsiteY13" fmla="*/ 3043198 h 3398318"/>
                    <a:gd name="connsiteX14" fmla="*/ 344077 w 2285233"/>
                    <a:gd name="connsiteY14" fmla="*/ 2407480 h 3398318"/>
                    <a:gd name="connsiteX15" fmla="*/ 0 w 2285233"/>
                    <a:gd name="connsiteY15" fmla="*/ 2170111 h 3398318"/>
                    <a:gd name="connsiteX16" fmla="*/ 283483 w 2285233"/>
                    <a:gd name="connsiteY16" fmla="*/ 2146152 h 3398318"/>
                    <a:gd name="connsiteX17" fmla="*/ 307602 w 2285233"/>
                    <a:gd name="connsiteY17" fmla="*/ 2067102 h 3398318"/>
                    <a:gd name="connsiteX18" fmla="*/ 629366 w 2285233"/>
                    <a:gd name="connsiteY18" fmla="*/ 2063006 h 3398318"/>
                    <a:gd name="connsiteX19" fmla="*/ 636472 w 2285233"/>
                    <a:gd name="connsiteY19" fmla="*/ 1713550 h 3398318"/>
                    <a:gd name="connsiteX20" fmla="*/ 704250 w 2285233"/>
                    <a:gd name="connsiteY20" fmla="*/ 1727388 h 3398318"/>
                    <a:gd name="connsiteX21" fmla="*/ 475287 w 2285233"/>
                    <a:gd name="connsiteY21" fmla="*/ 1269926 h 3398318"/>
                    <a:gd name="connsiteX22" fmla="*/ 297031 w 2285233"/>
                    <a:gd name="connsiteY22" fmla="*/ 1038814 h 3398318"/>
                    <a:gd name="connsiteX23" fmla="*/ 86015 w 2285233"/>
                    <a:gd name="connsiteY23" fmla="*/ 557016 h 3398318"/>
                    <a:gd name="connsiteX24" fmla="*/ 23239 w 2285233"/>
                    <a:gd name="connsiteY24" fmla="*/ 387970 h 3398318"/>
                    <a:gd name="connsiteX25" fmla="*/ 948102 w 2285233"/>
                    <a:gd name="connsiteY25" fmla="*/ 393818 h 3398318"/>
                    <a:gd name="connsiteX26" fmla="*/ 947559 w 2285233"/>
                    <a:gd name="connsiteY26" fmla="*/ 45072 h 3398318"/>
                    <a:gd name="connsiteX27" fmla="*/ 1210385 w 2285233"/>
                    <a:gd name="connsiteY27" fmla="*/ 38973 h 3398318"/>
                    <a:gd name="connsiteX28" fmla="*/ 1199813 w 2285233"/>
                    <a:gd name="connsiteY28" fmla="*/ 125459 h 3398318"/>
                    <a:gd name="connsiteX29" fmla="*/ 1115394 w 2285233"/>
                    <a:gd name="connsiteY29" fmla="*/ 132019 h 3398318"/>
                    <a:gd name="connsiteX30" fmla="*/ 1114142 w 2285233"/>
                    <a:gd name="connsiteY30" fmla="*/ 220134 h 3398318"/>
                    <a:gd name="connsiteX31" fmla="*/ 1290249 w 2285233"/>
                    <a:gd name="connsiteY31" fmla="*/ 208752 h 3398318"/>
                    <a:gd name="connsiteX32" fmla="*/ 1284964 w 2285233"/>
                    <a:gd name="connsiteY32" fmla="*/ 381954 h 3398318"/>
                    <a:gd name="connsiteX33" fmla="*/ 948605 w 2285233"/>
                    <a:gd name="connsiteY33" fmla="*/ 396242 h 3398318"/>
                    <a:gd name="connsiteX34" fmla="*/ 964462 w 2285233"/>
                    <a:gd name="connsiteY34" fmla="*/ 1226537 h 3398318"/>
                    <a:gd name="connsiteX35" fmla="*/ 973677 w 2285233"/>
                    <a:gd name="connsiteY35" fmla="*/ 1236997 h 3398318"/>
                    <a:gd name="connsiteX36" fmla="*/ 1063210 w 2285233"/>
                    <a:gd name="connsiteY36" fmla="*/ 1235018 h 3398318"/>
                    <a:gd name="connsiteX37" fmla="*/ 1060183 w 2285233"/>
                    <a:gd name="connsiteY37" fmla="*/ 1396314 h 3398318"/>
                    <a:gd name="connsiteX38" fmla="*/ 953368 w 2285233"/>
                    <a:gd name="connsiteY38" fmla="*/ 1390506 h 3398318"/>
                    <a:gd name="connsiteX39" fmla="*/ 967656 w 2285233"/>
                    <a:gd name="connsiteY39" fmla="*/ 2073794 h 3398318"/>
                    <a:gd name="connsiteX40" fmla="*/ 1792164 w 2285233"/>
                    <a:gd name="connsiteY40" fmla="*/ 2052611 h 3398318"/>
                    <a:gd name="connsiteX41" fmla="*/ 1463684 w 2285233"/>
                    <a:gd name="connsiteY41" fmla="*/ 89332 h 3398318"/>
                    <a:gd name="connsiteX42" fmla="*/ 1600122 w 2285233"/>
                    <a:gd name="connsiteY42" fmla="*/ 0 h 3398318"/>
                    <a:gd name="connsiteX43" fmla="*/ 1738127 w 2285233"/>
                    <a:gd name="connsiteY43" fmla="*/ 25382 h 3398318"/>
                    <a:gd name="connsiteX44" fmla="*/ 2083835 w 2285233"/>
                    <a:gd name="connsiteY44" fmla="*/ 142710 h 3398318"/>
                    <a:gd name="connsiteX45" fmla="*/ 2239324 w 2285233"/>
                    <a:gd name="connsiteY45" fmla="*/ 483019 h 3398318"/>
                    <a:gd name="connsiteX46" fmla="*/ 1973807 w 2285233"/>
                    <a:gd name="connsiteY46" fmla="*/ 490238 h 3398318"/>
                    <a:gd name="connsiteX47" fmla="*/ 1868120 w 2285233"/>
                    <a:gd name="connsiteY47" fmla="*/ 488274 h 3398318"/>
                    <a:gd name="connsiteX48" fmla="*/ 1825742 w 2285233"/>
                    <a:gd name="connsiteY48" fmla="*/ 501033 h 3398318"/>
                    <a:gd name="connsiteX49" fmla="*/ 1789721 w 2285233"/>
                    <a:gd name="connsiteY49" fmla="*/ 912259 h 3398318"/>
                    <a:gd name="connsiteX50" fmla="*/ 2126218 w 2285233"/>
                    <a:gd name="connsiteY50" fmla="*/ 951847 h 3398318"/>
                    <a:gd name="connsiteX51" fmla="*/ 2125490 w 2285233"/>
                    <a:gd name="connsiteY51" fmla="*/ 1089434 h 3398318"/>
                    <a:gd name="connsiteX52" fmla="*/ 2253845 w 2285233"/>
                    <a:gd name="connsiteY52" fmla="*/ 1300071 h 3398318"/>
                    <a:gd name="connsiteX53" fmla="*/ 2135538 w 2285233"/>
                    <a:gd name="connsiteY53" fmla="*/ 1388793 h 3398318"/>
                    <a:gd name="connsiteX54" fmla="*/ 2271414 w 2285233"/>
                    <a:gd name="connsiteY54" fmla="*/ 1570636 h 3398318"/>
                    <a:gd name="connsiteX55" fmla="*/ 2209237 w 2285233"/>
                    <a:gd name="connsiteY55" fmla="*/ 1602189 h 3398318"/>
                    <a:gd name="connsiteX56" fmla="*/ 1991753 w 2285233"/>
                    <a:gd name="connsiteY56" fmla="*/ 1712284 h 3398318"/>
                    <a:gd name="connsiteX57" fmla="*/ 1753918 w 2285233"/>
                    <a:gd name="connsiteY57" fmla="*/ 1727736 h 3398318"/>
                    <a:gd name="connsiteX58" fmla="*/ 1793232 w 2285233"/>
                    <a:gd name="connsiteY58" fmla="*/ 2052615 h 3398318"/>
                    <a:gd name="connsiteX0" fmla="*/ 1312288 w 2285233"/>
                    <a:gd name="connsiteY0" fmla="*/ 2073251 h 3398318"/>
                    <a:gd name="connsiteX1" fmla="*/ 1299210 w 2285233"/>
                    <a:gd name="connsiteY1" fmla="*/ 2323080 h 3398318"/>
                    <a:gd name="connsiteX2" fmla="*/ 1509120 w 2285233"/>
                    <a:gd name="connsiteY2" fmla="*/ 2329118 h 3398318"/>
                    <a:gd name="connsiteX3" fmla="*/ 1510313 w 2285233"/>
                    <a:gd name="connsiteY3" fmla="*/ 2885741 h 3398318"/>
                    <a:gd name="connsiteX4" fmla="*/ 1700914 w 2285233"/>
                    <a:gd name="connsiteY4" fmla="*/ 3075099 h 3398318"/>
                    <a:gd name="connsiteX5" fmla="*/ 1938630 w 2285233"/>
                    <a:gd name="connsiteY5" fmla="*/ 3061960 h 3398318"/>
                    <a:gd name="connsiteX6" fmla="*/ 1993634 w 2285233"/>
                    <a:gd name="connsiteY6" fmla="*/ 3398318 h 3398318"/>
                    <a:gd name="connsiteX7" fmla="*/ 1530706 w 2285233"/>
                    <a:gd name="connsiteY7" fmla="*/ 3387008 h 3398318"/>
                    <a:gd name="connsiteX8" fmla="*/ 1573171 w 2285233"/>
                    <a:gd name="connsiteY8" fmla="*/ 3088678 h 3398318"/>
                    <a:gd name="connsiteX9" fmla="*/ 1235245 w 2285233"/>
                    <a:gd name="connsiteY9" fmla="*/ 3078629 h 3398318"/>
                    <a:gd name="connsiteX10" fmla="*/ 1251102 w 2285233"/>
                    <a:gd name="connsiteY10" fmla="*/ 2923664 h 3398318"/>
                    <a:gd name="connsiteX11" fmla="*/ 1168623 w 2285233"/>
                    <a:gd name="connsiteY11" fmla="*/ 2907807 h 3398318"/>
                    <a:gd name="connsiteX12" fmla="*/ 1148526 w 2285233"/>
                    <a:gd name="connsiteY12" fmla="*/ 2897759 h 3398318"/>
                    <a:gd name="connsiteX13" fmla="*/ 1036427 w 2285233"/>
                    <a:gd name="connsiteY13" fmla="*/ 3043198 h 3398318"/>
                    <a:gd name="connsiteX14" fmla="*/ 344077 w 2285233"/>
                    <a:gd name="connsiteY14" fmla="*/ 2407480 h 3398318"/>
                    <a:gd name="connsiteX15" fmla="*/ 0 w 2285233"/>
                    <a:gd name="connsiteY15" fmla="*/ 2170111 h 3398318"/>
                    <a:gd name="connsiteX16" fmla="*/ 283483 w 2285233"/>
                    <a:gd name="connsiteY16" fmla="*/ 2146152 h 3398318"/>
                    <a:gd name="connsiteX17" fmla="*/ 307602 w 2285233"/>
                    <a:gd name="connsiteY17" fmla="*/ 2067102 h 3398318"/>
                    <a:gd name="connsiteX18" fmla="*/ 629366 w 2285233"/>
                    <a:gd name="connsiteY18" fmla="*/ 2063006 h 3398318"/>
                    <a:gd name="connsiteX19" fmla="*/ 636472 w 2285233"/>
                    <a:gd name="connsiteY19" fmla="*/ 1713550 h 3398318"/>
                    <a:gd name="connsiteX20" fmla="*/ 704250 w 2285233"/>
                    <a:gd name="connsiteY20" fmla="*/ 1727388 h 3398318"/>
                    <a:gd name="connsiteX21" fmla="*/ 475287 w 2285233"/>
                    <a:gd name="connsiteY21" fmla="*/ 1269926 h 3398318"/>
                    <a:gd name="connsiteX22" fmla="*/ 297031 w 2285233"/>
                    <a:gd name="connsiteY22" fmla="*/ 1038814 h 3398318"/>
                    <a:gd name="connsiteX23" fmla="*/ 86015 w 2285233"/>
                    <a:gd name="connsiteY23" fmla="*/ 557016 h 3398318"/>
                    <a:gd name="connsiteX24" fmla="*/ 23239 w 2285233"/>
                    <a:gd name="connsiteY24" fmla="*/ 387970 h 3398318"/>
                    <a:gd name="connsiteX25" fmla="*/ 948102 w 2285233"/>
                    <a:gd name="connsiteY25" fmla="*/ 393818 h 3398318"/>
                    <a:gd name="connsiteX26" fmla="*/ 947559 w 2285233"/>
                    <a:gd name="connsiteY26" fmla="*/ 45072 h 3398318"/>
                    <a:gd name="connsiteX27" fmla="*/ 1210385 w 2285233"/>
                    <a:gd name="connsiteY27" fmla="*/ 38973 h 3398318"/>
                    <a:gd name="connsiteX28" fmla="*/ 1199813 w 2285233"/>
                    <a:gd name="connsiteY28" fmla="*/ 125459 h 3398318"/>
                    <a:gd name="connsiteX29" fmla="*/ 1115394 w 2285233"/>
                    <a:gd name="connsiteY29" fmla="*/ 132019 h 3398318"/>
                    <a:gd name="connsiteX30" fmla="*/ 1114142 w 2285233"/>
                    <a:gd name="connsiteY30" fmla="*/ 220134 h 3398318"/>
                    <a:gd name="connsiteX31" fmla="*/ 1290249 w 2285233"/>
                    <a:gd name="connsiteY31" fmla="*/ 208752 h 3398318"/>
                    <a:gd name="connsiteX32" fmla="*/ 1284964 w 2285233"/>
                    <a:gd name="connsiteY32" fmla="*/ 381954 h 3398318"/>
                    <a:gd name="connsiteX33" fmla="*/ 948605 w 2285233"/>
                    <a:gd name="connsiteY33" fmla="*/ 396242 h 3398318"/>
                    <a:gd name="connsiteX34" fmla="*/ 964462 w 2285233"/>
                    <a:gd name="connsiteY34" fmla="*/ 1226537 h 3398318"/>
                    <a:gd name="connsiteX35" fmla="*/ 973677 w 2285233"/>
                    <a:gd name="connsiteY35" fmla="*/ 1236997 h 3398318"/>
                    <a:gd name="connsiteX36" fmla="*/ 1063210 w 2285233"/>
                    <a:gd name="connsiteY36" fmla="*/ 1235018 h 3398318"/>
                    <a:gd name="connsiteX37" fmla="*/ 1060183 w 2285233"/>
                    <a:gd name="connsiteY37" fmla="*/ 1396314 h 3398318"/>
                    <a:gd name="connsiteX38" fmla="*/ 953368 w 2285233"/>
                    <a:gd name="connsiteY38" fmla="*/ 1390506 h 3398318"/>
                    <a:gd name="connsiteX39" fmla="*/ 967656 w 2285233"/>
                    <a:gd name="connsiteY39" fmla="*/ 2073794 h 3398318"/>
                    <a:gd name="connsiteX40" fmla="*/ 1792164 w 2285233"/>
                    <a:gd name="connsiteY40" fmla="*/ 2052611 h 3398318"/>
                    <a:gd name="connsiteX41" fmla="*/ 1463684 w 2285233"/>
                    <a:gd name="connsiteY41" fmla="*/ 89332 h 3398318"/>
                    <a:gd name="connsiteX42" fmla="*/ 1600122 w 2285233"/>
                    <a:gd name="connsiteY42" fmla="*/ 0 h 3398318"/>
                    <a:gd name="connsiteX43" fmla="*/ 1738127 w 2285233"/>
                    <a:gd name="connsiteY43" fmla="*/ 25382 h 3398318"/>
                    <a:gd name="connsiteX44" fmla="*/ 2083835 w 2285233"/>
                    <a:gd name="connsiteY44" fmla="*/ 142710 h 3398318"/>
                    <a:gd name="connsiteX45" fmla="*/ 2239324 w 2285233"/>
                    <a:gd name="connsiteY45" fmla="*/ 483019 h 3398318"/>
                    <a:gd name="connsiteX46" fmla="*/ 1973807 w 2285233"/>
                    <a:gd name="connsiteY46" fmla="*/ 490238 h 3398318"/>
                    <a:gd name="connsiteX47" fmla="*/ 1868120 w 2285233"/>
                    <a:gd name="connsiteY47" fmla="*/ 488274 h 3398318"/>
                    <a:gd name="connsiteX48" fmla="*/ 1825742 w 2285233"/>
                    <a:gd name="connsiteY48" fmla="*/ 501033 h 3398318"/>
                    <a:gd name="connsiteX49" fmla="*/ 1789721 w 2285233"/>
                    <a:gd name="connsiteY49" fmla="*/ 912259 h 3398318"/>
                    <a:gd name="connsiteX50" fmla="*/ 2126218 w 2285233"/>
                    <a:gd name="connsiteY50" fmla="*/ 951847 h 3398318"/>
                    <a:gd name="connsiteX51" fmla="*/ 2125490 w 2285233"/>
                    <a:gd name="connsiteY51" fmla="*/ 1089434 h 3398318"/>
                    <a:gd name="connsiteX52" fmla="*/ 2253845 w 2285233"/>
                    <a:gd name="connsiteY52" fmla="*/ 1300071 h 3398318"/>
                    <a:gd name="connsiteX53" fmla="*/ 2135538 w 2285233"/>
                    <a:gd name="connsiteY53" fmla="*/ 1388793 h 3398318"/>
                    <a:gd name="connsiteX54" fmla="*/ 2271414 w 2285233"/>
                    <a:gd name="connsiteY54" fmla="*/ 1570636 h 3398318"/>
                    <a:gd name="connsiteX55" fmla="*/ 2209237 w 2285233"/>
                    <a:gd name="connsiteY55" fmla="*/ 1602189 h 3398318"/>
                    <a:gd name="connsiteX56" fmla="*/ 1991753 w 2285233"/>
                    <a:gd name="connsiteY56" fmla="*/ 1712284 h 3398318"/>
                    <a:gd name="connsiteX57" fmla="*/ 1753918 w 2285233"/>
                    <a:gd name="connsiteY57" fmla="*/ 1727736 h 3398318"/>
                    <a:gd name="connsiteX58" fmla="*/ 1793232 w 2285233"/>
                    <a:gd name="connsiteY58" fmla="*/ 2052615 h 3398318"/>
                    <a:gd name="connsiteX0" fmla="*/ 1312288 w 2285233"/>
                    <a:gd name="connsiteY0" fmla="*/ 2073251 h 3398318"/>
                    <a:gd name="connsiteX1" fmla="*/ 1299210 w 2285233"/>
                    <a:gd name="connsiteY1" fmla="*/ 2323080 h 3398318"/>
                    <a:gd name="connsiteX2" fmla="*/ 1509120 w 2285233"/>
                    <a:gd name="connsiteY2" fmla="*/ 2329118 h 3398318"/>
                    <a:gd name="connsiteX3" fmla="*/ 1510313 w 2285233"/>
                    <a:gd name="connsiteY3" fmla="*/ 2885741 h 3398318"/>
                    <a:gd name="connsiteX4" fmla="*/ 1700914 w 2285233"/>
                    <a:gd name="connsiteY4" fmla="*/ 3075099 h 3398318"/>
                    <a:gd name="connsiteX5" fmla="*/ 1938630 w 2285233"/>
                    <a:gd name="connsiteY5" fmla="*/ 3061960 h 3398318"/>
                    <a:gd name="connsiteX6" fmla="*/ 1993634 w 2285233"/>
                    <a:gd name="connsiteY6" fmla="*/ 3398318 h 3398318"/>
                    <a:gd name="connsiteX7" fmla="*/ 1530706 w 2285233"/>
                    <a:gd name="connsiteY7" fmla="*/ 3387008 h 3398318"/>
                    <a:gd name="connsiteX8" fmla="*/ 1573171 w 2285233"/>
                    <a:gd name="connsiteY8" fmla="*/ 3088678 h 3398318"/>
                    <a:gd name="connsiteX9" fmla="*/ 1235245 w 2285233"/>
                    <a:gd name="connsiteY9" fmla="*/ 3078629 h 3398318"/>
                    <a:gd name="connsiteX10" fmla="*/ 1251102 w 2285233"/>
                    <a:gd name="connsiteY10" fmla="*/ 2923664 h 3398318"/>
                    <a:gd name="connsiteX11" fmla="*/ 1168623 w 2285233"/>
                    <a:gd name="connsiteY11" fmla="*/ 2907807 h 3398318"/>
                    <a:gd name="connsiteX12" fmla="*/ 1148526 w 2285233"/>
                    <a:gd name="connsiteY12" fmla="*/ 2897759 h 3398318"/>
                    <a:gd name="connsiteX13" fmla="*/ 1036427 w 2285233"/>
                    <a:gd name="connsiteY13" fmla="*/ 3043198 h 3398318"/>
                    <a:gd name="connsiteX14" fmla="*/ 344077 w 2285233"/>
                    <a:gd name="connsiteY14" fmla="*/ 2407480 h 3398318"/>
                    <a:gd name="connsiteX15" fmla="*/ 0 w 2285233"/>
                    <a:gd name="connsiteY15" fmla="*/ 2170111 h 3398318"/>
                    <a:gd name="connsiteX16" fmla="*/ 283483 w 2285233"/>
                    <a:gd name="connsiteY16" fmla="*/ 2146152 h 3398318"/>
                    <a:gd name="connsiteX17" fmla="*/ 307602 w 2285233"/>
                    <a:gd name="connsiteY17" fmla="*/ 2067102 h 3398318"/>
                    <a:gd name="connsiteX18" fmla="*/ 629366 w 2285233"/>
                    <a:gd name="connsiteY18" fmla="*/ 2063006 h 3398318"/>
                    <a:gd name="connsiteX19" fmla="*/ 636472 w 2285233"/>
                    <a:gd name="connsiteY19" fmla="*/ 1713550 h 3398318"/>
                    <a:gd name="connsiteX20" fmla="*/ 704250 w 2285233"/>
                    <a:gd name="connsiteY20" fmla="*/ 1727388 h 3398318"/>
                    <a:gd name="connsiteX21" fmla="*/ 475287 w 2285233"/>
                    <a:gd name="connsiteY21" fmla="*/ 1269926 h 3398318"/>
                    <a:gd name="connsiteX22" fmla="*/ 297031 w 2285233"/>
                    <a:gd name="connsiteY22" fmla="*/ 1038814 h 3398318"/>
                    <a:gd name="connsiteX23" fmla="*/ 86015 w 2285233"/>
                    <a:gd name="connsiteY23" fmla="*/ 557016 h 3398318"/>
                    <a:gd name="connsiteX24" fmla="*/ 23239 w 2285233"/>
                    <a:gd name="connsiteY24" fmla="*/ 387970 h 3398318"/>
                    <a:gd name="connsiteX25" fmla="*/ 948102 w 2285233"/>
                    <a:gd name="connsiteY25" fmla="*/ 393818 h 3398318"/>
                    <a:gd name="connsiteX26" fmla="*/ 947559 w 2285233"/>
                    <a:gd name="connsiteY26" fmla="*/ 45072 h 3398318"/>
                    <a:gd name="connsiteX27" fmla="*/ 1210385 w 2285233"/>
                    <a:gd name="connsiteY27" fmla="*/ 38973 h 3398318"/>
                    <a:gd name="connsiteX28" fmla="*/ 1199813 w 2285233"/>
                    <a:gd name="connsiteY28" fmla="*/ 125459 h 3398318"/>
                    <a:gd name="connsiteX29" fmla="*/ 1115394 w 2285233"/>
                    <a:gd name="connsiteY29" fmla="*/ 132019 h 3398318"/>
                    <a:gd name="connsiteX30" fmla="*/ 1114142 w 2285233"/>
                    <a:gd name="connsiteY30" fmla="*/ 220134 h 3398318"/>
                    <a:gd name="connsiteX31" fmla="*/ 1290249 w 2285233"/>
                    <a:gd name="connsiteY31" fmla="*/ 208752 h 3398318"/>
                    <a:gd name="connsiteX32" fmla="*/ 1284964 w 2285233"/>
                    <a:gd name="connsiteY32" fmla="*/ 381954 h 3398318"/>
                    <a:gd name="connsiteX33" fmla="*/ 948605 w 2285233"/>
                    <a:gd name="connsiteY33" fmla="*/ 396242 h 3398318"/>
                    <a:gd name="connsiteX34" fmla="*/ 964462 w 2285233"/>
                    <a:gd name="connsiteY34" fmla="*/ 1226537 h 3398318"/>
                    <a:gd name="connsiteX35" fmla="*/ 973677 w 2285233"/>
                    <a:gd name="connsiteY35" fmla="*/ 1236997 h 3398318"/>
                    <a:gd name="connsiteX36" fmla="*/ 1063210 w 2285233"/>
                    <a:gd name="connsiteY36" fmla="*/ 1235018 h 3398318"/>
                    <a:gd name="connsiteX37" fmla="*/ 1060183 w 2285233"/>
                    <a:gd name="connsiteY37" fmla="*/ 1396314 h 3398318"/>
                    <a:gd name="connsiteX38" fmla="*/ 953368 w 2285233"/>
                    <a:gd name="connsiteY38" fmla="*/ 1390506 h 3398318"/>
                    <a:gd name="connsiteX39" fmla="*/ 967656 w 2285233"/>
                    <a:gd name="connsiteY39" fmla="*/ 2073794 h 3398318"/>
                    <a:gd name="connsiteX40" fmla="*/ 1792164 w 2285233"/>
                    <a:gd name="connsiteY40" fmla="*/ 2052611 h 3398318"/>
                    <a:gd name="connsiteX41" fmla="*/ 1463684 w 2285233"/>
                    <a:gd name="connsiteY41" fmla="*/ 89332 h 3398318"/>
                    <a:gd name="connsiteX42" fmla="*/ 1600122 w 2285233"/>
                    <a:gd name="connsiteY42" fmla="*/ 0 h 3398318"/>
                    <a:gd name="connsiteX43" fmla="*/ 1767043 w 2285233"/>
                    <a:gd name="connsiteY43" fmla="*/ 62888 h 3398318"/>
                    <a:gd name="connsiteX44" fmla="*/ 2083835 w 2285233"/>
                    <a:gd name="connsiteY44" fmla="*/ 142710 h 3398318"/>
                    <a:gd name="connsiteX45" fmla="*/ 2239324 w 2285233"/>
                    <a:gd name="connsiteY45" fmla="*/ 483019 h 3398318"/>
                    <a:gd name="connsiteX46" fmla="*/ 1973807 w 2285233"/>
                    <a:gd name="connsiteY46" fmla="*/ 490238 h 3398318"/>
                    <a:gd name="connsiteX47" fmla="*/ 1868120 w 2285233"/>
                    <a:gd name="connsiteY47" fmla="*/ 488274 h 3398318"/>
                    <a:gd name="connsiteX48" fmla="*/ 1825742 w 2285233"/>
                    <a:gd name="connsiteY48" fmla="*/ 501033 h 3398318"/>
                    <a:gd name="connsiteX49" fmla="*/ 1789721 w 2285233"/>
                    <a:gd name="connsiteY49" fmla="*/ 912259 h 3398318"/>
                    <a:gd name="connsiteX50" fmla="*/ 2126218 w 2285233"/>
                    <a:gd name="connsiteY50" fmla="*/ 951847 h 3398318"/>
                    <a:gd name="connsiteX51" fmla="*/ 2125490 w 2285233"/>
                    <a:gd name="connsiteY51" fmla="*/ 1089434 h 3398318"/>
                    <a:gd name="connsiteX52" fmla="*/ 2253845 w 2285233"/>
                    <a:gd name="connsiteY52" fmla="*/ 1300071 h 3398318"/>
                    <a:gd name="connsiteX53" fmla="*/ 2135538 w 2285233"/>
                    <a:gd name="connsiteY53" fmla="*/ 1388793 h 3398318"/>
                    <a:gd name="connsiteX54" fmla="*/ 2271414 w 2285233"/>
                    <a:gd name="connsiteY54" fmla="*/ 1570636 h 3398318"/>
                    <a:gd name="connsiteX55" fmla="*/ 2209237 w 2285233"/>
                    <a:gd name="connsiteY55" fmla="*/ 1602189 h 3398318"/>
                    <a:gd name="connsiteX56" fmla="*/ 1991753 w 2285233"/>
                    <a:gd name="connsiteY56" fmla="*/ 1712284 h 3398318"/>
                    <a:gd name="connsiteX57" fmla="*/ 1753918 w 2285233"/>
                    <a:gd name="connsiteY57" fmla="*/ 1727736 h 3398318"/>
                    <a:gd name="connsiteX58" fmla="*/ 1793232 w 2285233"/>
                    <a:gd name="connsiteY58" fmla="*/ 2052615 h 3398318"/>
                    <a:gd name="connsiteX0" fmla="*/ 1312288 w 2285233"/>
                    <a:gd name="connsiteY0" fmla="*/ 2073251 h 3398318"/>
                    <a:gd name="connsiteX1" fmla="*/ 1299210 w 2285233"/>
                    <a:gd name="connsiteY1" fmla="*/ 2323080 h 3398318"/>
                    <a:gd name="connsiteX2" fmla="*/ 1509120 w 2285233"/>
                    <a:gd name="connsiteY2" fmla="*/ 2329118 h 3398318"/>
                    <a:gd name="connsiteX3" fmla="*/ 1510313 w 2285233"/>
                    <a:gd name="connsiteY3" fmla="*/ 2885741 h 3398318"/>
                    <a:gd name="connsiteX4" fmla="*/ 1700914 w 2285233"/>
                    <a:gd name="connsiteY4" fmla="*/ 3075099 h 3398318"/>
                    <a:gd name="connsiteX5" fmla="*/ 1938630 w 2285233"/>
                    <a:gd name="connsiteY5" fmla="*/ 3061960 h 3398318"/>
                    <a:gd name="connsiteX6" fmla="*/ 1993634 w 2285233"/>
                    <a:gd name="connsiteY6" fmla="*/ 3398318 h 3398318"/>
                    <a:gd name="connsiteX7" fmla="*/ 1530706 w 2285233"/>
                    <a:gd name="connsiteY7" fmla="*/ 3387008 h 3398318"/>
                    <a:gd name="connsiteX8" fmla="*/ 1573171 w 2285233"/>
                    <a:gd name="connsiteY8" fmla="*/ 3088678 h 3398318"/>
                    <a:gd name="connsiteX9" fmla="*/ 1235245 w 2285233"/>
                    <a:gd name="connsiteY9" fmla="*/ 3078629 h 3398318"/>
                    <a:gd name="connsiteX10" fmla="*/ 1251102 w 2285233"/>
                    <a:gd name="connsiteY10" fmla="*/ 2923664 h 3398318"/>
                    <a:gd name="connsiteX11" fmla="*/ 1168623 w 2285233"/>
                    <a:gd name="connsiteY11" fmla="*/ 2907807 h 3398318"/>
                    <a:gd name="connsiteX12" fmla="*/ 1148526 w 2285233"/>
                    <a:gd name="connsiteY12" fmla="*/ 2897759 h 3398318"/>
                    <a:gd name="connsiteX13" fmla="*/ 1036427 w 2285233"/>
                    <a:gd name="connsiteY13" fmla="*/ 3043198 h 3398318"/>
                    <a:gd name="connsiteX14" fmla="*/ 344077 w 2285233"/>
                    <a:gd name="connsiteY14" fmla="*/ 2407480 h 3398318"/>
                    <a:gd name="connsiteX15" fmla="*/ 0 w 2285233"/>
                    <a:gd name="connsiteY15" fmla="*/ 2170111 h 3398318"/>
                    <a:gd name="connsiteX16" fmla="*/ 283483 w 2285233"/>
                    <a:gd name="connsiteY16" fmla="*/ 2146152 h 3398318"/>
                    <a:gd name="connsiteX17" fmla="*/ 307602 w 2285233"/>
                    <a:gd name="connsiteY17" fmla="*/ 2067102 h 3398318"/>
                    <a:gd name="connsiteX18" fmla="*/ 629366 w 2285233"/>
                    <a:gd name="connsiteY18" fmla="*/ 2063006 h 3398318"/>
                    <a:gd name="connsiteX19" fmla="*/ 636472 w 2285233"/>
                    <a:gd name="connsiteY19" fmla="*/ 1713550 h 3398318"/>
                    <a:gd name="connsiteX20" fmla="*/ 704250 w 2285233"/>
                    <a:gd name="connsiteY20" fmla="*/ 1727388 h 3398318"/>
                    <a:gd name="connsiteX21" fmla="*/ 475287 w 2285233"/>
                    <a:gd name="connsiteY21" fmla="*/ 1269926 h 3398318"/>
                    <a:gd name="connsiteX22" fmla="*/ 297031 w 2285233"/>
                    <a:gd name="connsiteY22" fmla="*/ 1038814 h 3398318"/>
                    <a:gd name="connsiteX23" fmla="*/ 86015 w 2285233"/>
                    <a:gd name="connsiteY23" fmla="*/ 557016 h 3398318"/>
                    <a:gd name="connsiteX24" fmla="*/ 23239 w 2285233"/>
                    <a:gd name="connsiteY24" fmla="*/ 387970 h 3398318"/>
                    <a:gd name="connsiteX25" fmla="*/ 948102 w 2285233"/>
                    <a:gd name="connsiteY25" fmla="*/ 393818 h 3398318"/>
                    <a:gd name="connsiteX26" fmla="*/ 947559 w 2285233"/>
                    <a:gd name="connsiteY26" fmla="*/ 45072 h 3398318"/>
                    <a:gd name="connsiteX27" fmla="*/ 1210385 w 2285233"/>
                    <a:gd name="connsiteY27" fmla="*/ 38973 h 3398318"/>
                    <a:gd name="connsiteX28" fmla="*/ 1199813 w 2285233"/>
                    <a:gd name="connsiteY28" fmla="*/ 125459 h 3398318"/>
                    <a:gd name="connsiteX29" fmla="*/ 1115394 w 2285233"/>
                    <a:gd name="connsiteY29" fmla="*/ 132019 h 3398318"/>
                    <a:gd name="connsiteX30" fmla="*/ 1114142 w 2285233"/>
                    <a:gd name="connsiteY30" fmla="*/ 220134 h 3398318"/>
                    <a:gd name="connsiteX31" fmla="*/ 1290249 w 2285233"/>
                    <a:gd name="connsiteY31" fmla="*/ 208752 h 3398318"/>
                    <a:gd name="connsiteX32" fmla="*/ 1284964 w 2285233"/>
                    <a:gd name="connsiteY32" fmla="*/ 381954 h 3398318"/>
                    <a:gd name="connsiteX33" fmla="*/ 948605 w 2285233"/>
                    <a:gd name="connsiteY33" fmla="*/ 396242 h 3398318"/>
                    <a:gd name="connsiteX34" fmla="*/ 964462 w 2285233"/>
                    <a:gd name="connsiteY34" fmla="*/ 1226537 h 3398318"/>
                    <a:gd name="connsiteX35" fmla="*/ 973677 w 2285233"/>
                    <a:gd name="connsiteY35" fmla="*/ 1236997 h 3398318"/>
                    <a:gd name="connsiteX36" fmla="*/ 1063210 w 2285233"/>
                    <a:gd name="connsiteY36" fmla="*/ 1235018 h 3398318"/>
                    <a:gd name="connsiteX37" fmla="*/ 1060183 w 2285233"/>
                    <a:gd name="connsiteY37" fmla="*/ 1396314 h 3398318"/>
                    <a:gd name="connsiteX38" fmla="*/ 953368 w 2285233"/>
                    <a:gd name="connsiteY38" fmla="*/ 1390506 h 3398318"/>
                    <a:gd name="connsiteX39" fmla="*/ 967656 w 2285233"/>
                    <a:gd name="connsiteY39" fmla="*/ 2073794 h 3398318"/>
                    <a:gd name="connsiteX40" fmla="*/ 1792164 w 2285233"/>
                    <a:gd name="connsiteY40" fmla="*/ 2052611 h 3398318"/>
                    <a:gd name="connsiteX41" fmla="*/ 1463684 w 2285233"/>
                    <a:gd name="connsiteY41" fmla="*/ 89332 h 3398318"/>
                    <a:gd name="connsiteX42" fmla="*/ 1600122 w 2285233"/>
                    <a:gd name="connsiteY42" fmla="*/ 0 h 3398318"/>
                    <a:gd name="connsiteX43" fmla="*/ 1771174 w 2285233"/>
                    <a:gd name="connsiteY43" fmla="*/ 46218 h 3398318"/>
                    <a:gd name="connsiteX44" fmla="*/ 2083835 w 2285233"/>
                    <a:gd name="connsiteY44" fmla="*/ 142710 h 3398318"/>
                    <a:gd name="connsiteX45" fmla="*/ 2239324 w 2285233"/>
                    <a:gd name="connsiteY45" fmla="*/ 483019 h 3398318"/>
                    <a:gd name="connsiteX46" fmla="*/ 1973807 w 2285233"/>
                    <a:gd name="connsiteY46" fmla="*/ 490238 h 3398318"/>
                    <a:gd name="connsiteX47" fmla="*/ 1868120 w 2285233"/>
                    <a:gd name="connsiteY47" fmla="*/ 488274 h 3398318"/>
                    <a:gd name="connsiteX48" fmla="*/ 1825742 w 2285233"/>
                    <a:gd name="connsiteY48" fmla="*/ 501033 h 3398318"/>
                    <a:gd name="connsiteX49" fmla="*/ 1789721 w 2285233"/>
                    <a:gd name="connsiteY49" fmla="*/ 912259 h 3398318"/>
                    <a:gd name="connsiteX50" fmla="*/ 2126218 w 2285233"/>
                    <a:gd name="connsiteY50" fmla="*/ 951847 h 3398318"/>
                    <a:gd name="connsiteX51" fmla="*/ 2125490 w 2285233"/>
                    <a:gd name="connsiteY51" fmla="*/ 1089434 h 3398318"/>
                    <a:gd name="connsiteX52" fmla="*/ 2253845 w 2285233"/>
                    <a:gd name="connsiteY52" fmla="*/ 1300071 h 3398318"/>
                    <a:gd name="connsiteX53" fmla="*/ 2135538 w 2285233"/>
                    <a:gd name="connsiteY53" fmla="*/ 1388793 h 3398318"/>
                    <a:gd name="connsiteX54" fmla="*/ 2271414 w 2285233"/>
                    <a:gd name="connsiteY54" fmla="*/ 1570636 h 3398318"/>
                    <a:gd name="connsiteX55" fmla="*/ 2209237 w 2285233"/>
                    <a:gd name="connsiteY55" fmla="*/ 1602189 h 3398318"/>
                    <a:gd name="connsiteX56" fmla="*/ 1991753 w 2285233"/>
                    <a:gd name="connsiteY56" fmla="*/ 1712284 h 3398318"/>
                    <a:gd name="connsiteX57" fmla="*/ 1753918 w 2285233"/>
                    <a:gd name="connsiteY57" fmla="*/ 1727736 h 3398318"/>
                    <a:gd name="connsiteX58" fmla="*/ 1793232 w 2285233"/>
                    <a:gd name="connsiteY58" fmla="*/ 2052615 h 3398318"/>
                    <a:gd name="connsiteX0" fmla="*/ 1312288 w 2285233"/>
                    <a:gd name="connsiteY0" fmla="*/ 2073251 h 3398318"/>
                    <a:gd name="connsiteX1" fmla="*/ 1299210 w 2285233"/>
                    <a:gd name="connsiteY1" fmla="*/ 2323080 h 3398318"/>
                    <a:gd name="connsiteX2" fmla="*/ 1509120 w 2285233"/>
                    <a:gd name="connsiteY2" fmla="*/ 2329118 h 3398318"/>
                    <a:gd name="connsiteX3" fmla="*/ 1510313 w 2285233"/>
                    <a:gd name="connsiteY3" fmla="*/ 2885741 h 3398318"/>
                    <a:gd name="connsiteX4" fmla="*/ 1700914 w 2285233"/>
                    <a:gd name="connsiteY4" fmla="*/ 3075099 h 3398318"/>
                    <a:gd name="connsiteX5" fmla="*/ 1938630 w 2285233"/>
                    <a:gd name="connsiteY5" fmla="*/ 3061960 h 3398318"/>
                    <a:gd name="connsiteX6" fmla="*/ 1993634 w 2285233"/>
                    <a:gd name="connsiteY6" fmla="*/ 3398318 h 3398318"/>
                    <a:gd name="connsiteX7" fmla="*/ 1530706 w 2285233"/>
                    <a:gd name="connsiteY7" fmla="*/ 3387008 h 3398318"/>
                    <a:gd name="connsiteX8" fmla="*/ 1573171 w 2285233"/>
                    <a:gd name="connsiteY8" fmla="*/ 3088678 h 3398318"/>
                    <a:gd name="connsiteX9" fmla="*/ 1235245 w 2285233"/>
                    <a:gd name="connsiteY9" fmla="*/ 3078629 h 3398318"/>
                    <a:gd name="connsiteX10" fmla="*/ 1251102 w 2285233"/>
                    <a:gd name="connsiteY10" fmla="*/ 2923664 h 3398318"/>
                    <a:gd name="connsiteX11" fmla="*/ 1168623 w 2285233"/>
                    <a:gd name="connsiteY11" fmla="*/ 2907807 h 3398318"/>
                    <a:gd name="connsiteX12" fmla="*/ 1148526 w 2285233"/>
                    <a:gd name="connsiteY12" fmla="*/ 2897759 h 3398318"/>
                    <a:gd name="connsiteX13" fmla="*/ 1036427 w 2285233"/>
                    <a:gd name="connsiteY13" fmla="*/ 3043198 h 3398318"/>
                    <a:gd name="connsiteX14" fmla="*/ 344077 w 2285233"/>
                    <a:gd name="connsiteY14" fmla="*/ 2407480 h 3398318"/>
                    <a:gd name="connsiteX15" fmla="*/ 0 w 2285233"/>
                    <a:gd name="connsiteY15" fmla="*/ 2170111 h 3398318"/>
                    <a:gd name="connsiteX16" fmla="*/ 283483 w 2285233"/>
                    <a:gd name="connsiteY16" fmla="*/ 2146152 h 3398318"/>
                    <a:gd name="connsiteX17" fmla="*/ 307602 w 2285233"/>
                    <a:gd name="connsiteY17" fmla="*/ 2067102 h 3398318"/>
                    <a:gd name="connsiteX18" fmla="*/ 629366 w 2285233"/>
                    <a:gd name="connsiteY18" fmla="*/ 2063006 h 3398318"/>
                    <a:gd name="connsiteX19" fmla="*/ 636472 w 2285233"/>
                    <a:gd name="connsiteY19" fmla="*/ 1713550 h 3398318"/>
                    <a:gd name="connsiteX20" fmla="*/ 704250 w 2285233"/>
                    <a:gd name="connsiteY20" fmla="*/ 1727388 h 3398318"/>
                    <a:gd name="connsiteX21" fmla="*/ 475287 w 2285233"/>
                    <a:gd name="connsiteY21" fmla="*/ 1269926 h 3398318"/>
                    <a:gd name="connsiteX22" fmla="*/ 297031 w 2285233"/>
                    <a:gd name="connsiteY22" fmla="*/ 1038814 h 3398318"/>
                    <a:gd name="connsiteX23" fmla="*/ 86015 w 2285233"/>
                    <a:gd name="connsiteY23" fmla="*/ 557016 h 3398318"/>
                    <a:gd name="connsiteX24" fmla="*/ 23239 w 2285233"/>
                    <a:gd name="connsiteY24" fmla="*/ 387970 h 3398318"/>
                    <a:gd name="connsiteX25" fmla="*/ 948102 w 2285233"/>
                    <a:gd name="connsiteY25" fmla="*/ 393818 h 3398318"/>
                    <a:gd name="connsiteX26" fmla="*/ 947559 w 2285233"/>
                    <a:gd name="connsiteY26" fmla="*/ 45072 h 3398318"/>
                    <a:gd name="connsiteX27" fmla="*/ 1210385 w 2285233"/>
                    <a:gd name="connsiteY27" fmla="*/ 38973 h 3398318"/>
                    <a:gd name="connsiteX28" fmla="*/ 1199813 w 2285233"/>
                    <a:gd name="connsiteY28" fmla="*/ 125459 h 3398318"/>
                    <a:gd name="connsiteX29" fmla="*/ 1115394 w 2285233"/>
                    <a:gd name="connsiteY29" fmla="*/ 132019 h 3398318"/>
                    <a:gd name="connsiteX30" fmla="*/ 1114142 w 2285233"/>
                    <a:gd name="connsiteY30" fmla="*/ 220134 h 3398318"/>
                    <a:gd name="connsiteX31" fmla="*/ 1290249 w 2285233"/>
                    <a:gd name="connsiteY31" fmla="*/ 208752 h 3398318"/>
                    <a:gd name="connsiteX32" fmla="*/ 1284964 w 2285233"/>
                    <a:gd name="connsiteY32" fmla="*/ 381954 h 3398318"/>
                    <a:gd name="connsiteX33" fmla="*/ 948605 w 2285233"/>
                    <a:gd name="connsiteY33" fmla="*/ 396242 h 3398318"/>
                    <a:gd name="connsiteX34" fmla="*/ 964462 w 2285233"/>
                    <a:gd name="connsiteY34" fmla="*/ 1226537 h 3398318"/>
                    <a:gd name="connsiteX35" fmla="*/ 973677 w 2285233"/>
                    <a:gd name="connsiteY35" fmla="*/ 1236997 h 3398318"/>
                    <a:gd name="connsiteX36" fmla="*/ 1063210 w 2285233"/>
                    <a:gd name="connsiteY36" fmla="*/ 1235018 h 3398318"/>
                    <a:gd name="connsiteX37" fmla="*/ 1060183 w 2285233"/>
                    <a:gd name="connsiteY37" fmla="*/ 1396314 h 3398318"/>
                    <a:gd name="connsiteX38" fmla="*/ 953368 w 2285233"/>
                    <a:gd name="connsiteY38" fmla="*/ 1390506 h 3398318"/>
                    <a:gd name="connsiteX39" fmla="*/ 967656 w 2285233"/>
                    <a:gd name="connsiteY39" fmla="*/ 2073794 h 3398318"/>
                    <a:gd name="connsiteX40" fmla="*/ 1792164 w 2285233"/>
                    <a:gd name="connsiteY40" fmla="*/ 2052611 h 3398318"/>
                    <a:gd name="connsiteX41" fmla="*/ 1463684 w 2285233"/>
                    <a:gd name="connsiteY41" fmla="*/ 89332 h 3398318"/>
                    <a:gd name="connsiteX42" fmla="*/ 1600122 w 2285233"/>
                    <a:gd name="connsiteY42" fmla="*/ 0 h 3398318"/>
                    <a:gd name="connsiteX43" fmla="*/ 1771174 w 2285233"/>
                    <a:gd name="connsiteY43" fmla="*/ 46218 h 3398318"/>
                    <a:gd name="connsiteX44" fmla="*/ 2083835 w 2285233"/>
                    <a:gd name="connsiteY44" fmla="*/ 142710 h 3398318"/>
                    <a:gd name="connsiteX45" fmla="*/ 2239324 w 2285233"/>
                    <a:gd name="connsiteY45" fmla="*/ 483019 h 3398318"/>
                    <a:gd name="connsiteX46" fmla="*/ 1973807 w 2285233"/>
                    <a:gd name="connsiteY46" fmla="*/ 490238 h 3398318"/>
                    <a:gd name="connsiteX47" fmla="*/ 1868120 w 2285233"/>
                    <a:gd name="connsiteY47" fmla="*/ 488274 h 3398318"/>
                    <a:gd name="connsiteX48" fmla="*/ 1825742 w 2285233"/>
                    <a:gd name="connsiteY48" fmla="*/ 501033 h 3398318"/>
                    <a:gd name="connsiteX49" fmla="*/ 1789721 w 2285233"/>
                    <a:gd name="connsiteY49" fmla="*/ 912259 h 3398318"/>
                    <a:gd name="connsiteX50" fmla="*/ 2126218 w 2285233"/>
                    <a:gd name="connsiteY50" fmla="*/ 951847 h 3398318"/>
                    <a:gd name="connsiteX51" fmla="*/ 2125490 w 2285233"/>
                    <a:gd name="connsiteY51" fmla="*/ 1089434 h 3398318"/>
                    <a:gd name="connsiteX52" fmla="*/ 2253845 w 2285233"/>
                    <a:gd name="connsiteY52" fmla="*/ 1300071 h 3398318"/>
                    <a:gd name="connsiteX53" fmla="*/ 2135538 w 2285233"/>
                    <a:gd name="connsiteY53" fmla="*/ 1388793 h 3398318"/>
                    <a:gd name="connsiteX54" fmla="*/ 2271414 w 2285233"/>
                    <a:gd name="connsiteY54" fmla="*/ 1570636 h 3398318"/>
                    <a:gd name="connsiteX55" fmla="*/ 2209237 w 2285233"/>
                    <a:gd name="connsiteY55" fmla="*/ 1602189 h 3398318"/>
                    <a:gd name="connsiteX56" fmla="*/ 1991753 w 2285233"/>
                    <a:gd name="connsiteY56" fmla="*/ 1712284 h 3398318"/>
                    <a:gd name="connsiteX57" fmla="*/ 1753918 w 2285233"/>
                    <a:gd name="connsiteY57" fmla="*/ 1727736 h 3398318"/>
                    <a:gd name="connsiteX58" fmla="*/ 1793232 w 2285233"/>
                    <a:gd name="connsiteY58" fmla="*/ 2052615 h 3398318"/>
                    <a:gd name="connsiteX0" fmla="*/ 1312288 w 2285233"/>
                    <a:gd name="connsiteY0" fmla="*/ 2073251 h 3398318"/>
                    <a:gd name="connsiteX1" fmla="*/ 1299210 w 2285233"/>
                    <a:gd name="connsiteY1" fmla="*/ 2323080 h 3398318"/>
                    <a:gd name="connsiteX2" fmla="*/ 1509120 w 2285233"/>
                    <a:gd name="connsiteY2" fmla="*/ 2329118 h 3398318"/>
                    <a:gd name="connsiteX3" fmla="*/ 1510313 w 2285233"/>
                    <a:gd name="connsiteY3" fmla="*/ 2885741 h 3398318"/>
                    <a:gd name="connsiteX4" fmla="*/ 1700914 w 2285233"/>
                    <a:gd name="connsiteY4" fmla="*/ 3075099 h 3398318"/>
                    <a:gd name="connsiteX5" fmla="*/ 1938630 w 2285233"/>
                    <a:gd name="connsiteY5" fmla="*/ 3061960 h 3398318"/>
                    <a:gd name="connsiteX6" fmla="*/ 1993634 w 2285233"/>
                    <a:gd name="connsiteY6" fmla="*/ 3398318 h 3398318"/>
                    <a:gd name="connsiteX7" fmla="*/ 1530706 w 2285233"/>
                    <a:gd name="connsiteY7" fmla="*/ 3387008 h 3398318"/>
                    <a:gd name="connsiteX8" fmla="*/ 1573171 w 2285233"/>
                    <a:gd name="connsiteY8" fmla="*/ 3088678 h 3398318"/>
                    <a:gd name="connsiteX9" fmla="*/ 1235245 w 2285233"/>
                    <a:gd name="connsiteY9" fmla="*/ 3078629 h 3398318"/>
                    <a:gd name="connsiteX10" fmla="*/ 1251102 w 2285233"/>
                    <a:gd name="connsiteY10" fmla="*/ 2923664 h 3398318"/>
                    <a:gd name="connsiteX11" fmla="*/ 1168623 w 2285233"/>
                    <a:gd name="connsiteY11" fmla="*/ 2907807 h 3398318"/>
                    <a:gd name="connsiteX12" fmla="*/ 1148526 w 2285233"/>
                    <a:gd name="connsiteY12" fmla="*/ 2897759 h 3398318"/>
                    <a:gd name="connsiteX13" fmla="*/ 1036427 w 2285233"/>
                    <a:gd name="connsiteY13" fmla="*/ 3043198 h 3398318"/>
                    <a:gd name="connsiteX14" fmla="*/ 344077 w 2285233"/>
                    <a:gd name="connsiteY14" fmla="*/ 2407480 h 3398318"/>
                    <a:gd name="connsiteX15" fmla="*/ 0 w 2285233"/>
                    <a:gd name="connsiteY15" fmla="*/ 2170111 h 3398318"/>
                    <a:gd name="connsiteX16" fmla="*/ 283483 w 2285233"/>
                    <a:gd name="connsiteY16" fmla="*/ 2146152 h 3398318"/>
                    <a:gd name="connsiteX17" fmla="*/ 307602 w 2285233"/>
                    <a:gd name="connsiteY17" fmla="*/ 2067102 h 3398318"/>
                    <a:gd name="connsiteX18" fmla="*/ 629366 w 2285233"/>
                    <a:gd name="connsiteY18" fmla="*/ 2063006 h 3398318"/>
                    <a:gd name="connsiteX19" fmla="*/ 636472 w 2285233"/>
                    <a:gd name="connsiteY19" fmla="*/ 1713550 h 3398318"/>
                    <a:gd name="connsiteX20" fmla="*/ 704250 w 2285233"/>
                    <a:gd name="connsiteY20" fmla="*/ 1727388 h 3398318"/>
                    <a:gd name="connsiteX21" fmla="*/ 475287 w 2285233"/>
                    <a:gd name="connsiteY21" fmla="*/ 1269926 h 3398318"/>
                    <a:gd name="connsiteX22" fmla="*/ 297031 w 2285233"/>
                    <a:gd name="connsiteY22" fmla="*/ 1038814 h 3398318"/>
                    <a:gd name="connsiteX23" fmla="*/ 86015 w 2285233"/>
                    <a:gd name="connsiteY23" fmla="*/ 557016 h 3398318"/>
                    <a:gd name="connsiteX24" fmla="*/ 23239 w 2285233"/>
                    <a:gd name="connsiteY24" fmla="*/ 387970 h 3398318"/>
                    <a:gd name="connsiteX25" fmla="*/ 948102 w 2285233"/>
                    <a:gd name="connsiteY25" fmla="*/ 393818 h 3398318"/>
                    <a:gd name="connsiteX26" fmla="*/ 947559 w 2285233"/>
                    <a:gd name="connsiteY26" fmla="*/ 45072 h 3398318"/>
                    <a:gd name="connsiteX27" fmla="*/ 1210385 w 2285233"/>
                    <a:gd name="connsiteY27" fmla="*/ 38973 h 3398318"/>
                    <a:gd name="connsiteX28" fmla="*/ 1199813 w 2285233"/>
                    <a:gd name="connsiteY28" fmla="*/ 125459 h 3398318"/>
                    <a:gd name="connsiteX29" fmla="*/ 1115394 w 2285233"/>
                    <a:gd name="connsiteY29" fmla="*/ 132019 h 3398318"/>
                    <a:gd name="connsiteX30" fmla="*/ 1114142 w 2285233"/>
                    <a:gd name="connsiteY30" fmla="*/ 220134 h 3398318"/>
                    <a:gd name="connsiteX31" fmla="*/ 1290249 w 2285233"/>
                    <a:gd name="connsiteY31" fmla="*/ 208752 h 3398318"/>
                    <a:gd name="connsiteX32" fmla="*/ 1284964 w 2285233"/>
                    <a:gd name="connsiteY32" fmla="*/ 381954 h 3398318"/>
                    <a:gd name="connsiteX33" fmla="*/ 948605 w 2285233"/>
                    <a:gd name="connsiteY33" fmla="*/ 396242 h 3398318"/>
                    <a:gd name="connsiteX34" fmla="*/ 964462 w 2285233"/>
                    <a:gd name="connsiteY34" fmla="*/ 1226537 h 3398318"/>
                    <a:gd name="connsiteX35" fmla="*/ 973677 w 2285233"/>
                    <a:gd name="connsiteY35" fmla="*/ 1236997 h 3398318"/>
                    <a:gd name="connsiteX36" fmla="*/ 1063210 w 2285233"/>
                    <a:gd name="connsiteY36" fmla="*/ 1235018 h 3398318"/>
                    <a:gd name="connsiteX37" fmla="*/ 1060183 w 2285233"/>
                    <a:gd name="connsiteY37" fmla="*/ 1396314 h 3398318"/>
                    <a:gd name="connsiteX38" fmla="*/ 953368 w 2285233"/>
                    <a:gd name="connsiteY38" fmla="*/ 1390506 h 3398318"/>
                    <a:gd name="connsiteX39" fmla="*/ 967656 w 2285233"/>
                    <a:gd name="connsiteY39" fmla="*/ 2073794 h 3398318"/>
                    <a:gd name="connsiteX40" fmla="*/ 1792164 w 2285233"/>
                    <a:gd name="connsiteY40" fmla="*/ 2052611 h 3398318"/>
                    <a:gd name="connsiteX41" fmla="*/ 1463684 w 2285233"/>
                    <a:gd name="connsiteY41" fmla="*/ 89332 h 3398318"/>
                    <a:gd name="connsiteX42" fmla="*/ 1600122 w 2285233"/>
                    <a:gd name="connsiteY42" fmla="*/ 0 h 3398318"/>
                    <a:gd name="connsiteX43" fmla="*/ 1771174 w 2285233"/>
                    <a:gd name="connsiteY43" fmla="*/ 46218 h 3398318"/>
                    <a:gd name="connsiteX44" fmla="*/ 2067312 w 2285233"/>
                    <a:gd name="connsiteY44" fmla="*/ 113539 h 3398318"/>
                    <a:gd name="connsiteX45" fmla="*/ 2239324 w 2285233"/>
                    <a:gd name="connsiteY45" fmla="*/ 483019 h 3398318"/>
                    <a:gd name="connsiteX46" fmla="*/ 1973807 w 2285233"/>
                    <a:gd name="connsiteY46" fmla="*/ 490238 h 3398318"/>
                    <a:gd name="connsiteX47" fmla="*/ 1868120 w 2285233"/>
                    <a:gd name="connsiteY47" fmla="*/ 488274 h 3398318"/>
                    <a:gd name="connsiteX48" fmla="*/ 1825742 w 2285233"/>
                    <a:gd name="connsiteY48" fmla="*/ 501033 h 3398318"/>
                    <a:gd name="connsiteX49" fmla="*/ 1789721 w 2285233"/>
                    <a:gd name="connsiteY49" fmla="*/ 912259 h 3398318"/>
                    <a:gd name="connsiteX50" fmla="*/ 2126218 w 2285233"/>
                    <a:gd name="connsiteY50" fmla="*/ 951847 h 3398318"/>
                    <a:gd name="connsiteX51" fmla="*/ 2125490 w 2285233"/>
                    <a:gd name="connsiteY51" fmla="*/ 1089434 h 3398318"/>
                    <a:gd name="connsiteX52" fmla="*/ 2253845 w 2285233"/>
                    <a:gd name="connsiteY52" fmla="*/ 1300071 h 3398318"/>
                    <a:gd name="connsiteX53" fmla="*/ 2135538 w 2285233"/>
                    <a:gd name="connsiteY53" fmla="*/ 1388793 h 3398318"/>
                    <a:gd name="connsiteX54" fmla="*/ 2271414 w 2285233"/>
                    <a:gd name="connsiteY54" fmla="*/ 1570636 h 3398318"/>
                    <a:gd name="connsiteX55" fmla="*/ 2209237 w 2285233"/>
                    <a:gd name="connsiteY55" fmla="*/ 1602189 h 3398318"/>
                    <a:gd name="connsiteX56" fmla="*/ 1991753 w 2285233"/>
                    <a:gd name="connsiteY56" fmla="*/ 1712284 h 3398318"/>
                    <a:gd name="connsiteX57" fmla="*/ 1753918 w 2285233"/>
                    <a:gd name="connsiteY57" fmla="*/ 1727736 h 3398318"/>
                    <a:gd name="connsiteX58" fmla="*/ 1793232 w 2285233"/>
                    <a:gd name="connsiteY58" fmla="*/ 2052615 h 3398318"/>
                    <a:gd name="connsiteX0" fmla="*/ 1312288 w 2285233"/>
                    <a:gd name="connsiteY0" fmla="*/ 2073251 h 3398318"/>
                    <a:gd name="connsiteX1" fmla="*/ 1299210 w 2285233"/>
                    <a:gd name="connsiteY1" fmla="*/ 2323080 h 3398318"/>
                    <a:gd name="connsiteX2" fmla="*/ 1509120 w 2285233"/>
                    <a:gd name="connsiteY2" fmla="*/ 2329118 h 3398318"/>
                    <a:gd name="connsiteX3" fmla="*/ 1510313 w 2285233"/>
                    <a:gd name="connsiteY3" fmla="*/ 2885741 h 3398318"/>
                    <a:gd name="connsiteX4" fmla="*/ 1700914 w 2285233"/>
                    <a:gd name="connsiteY4" fmla="*/ 3075099 h 3398318"/>
                    <a:gd name="connsiteX5" fmla="*/ 1938630 w 2285233"/>
                    <a:gd name="connsiteY5" fmla="*/ 3061960 h 3398318"/>
                    <a:gd name="connsiteX6" fmla="*/ 1993634 w 2285233"/>
                    <a:gd name="connsiteY6" fmla="*/ 3398318 h 3398318"/>
                    <a:gd name="connsiteX7" fmla="*/ 1530706 w 2285233"/>
                    <a:gd name="connsiteY7" fmla="*/ 3387008 h 3398318"/>
                    <a:gd name="connsiteX8" fmla="*/ 1573171 w 2285233"/>
                    <a:gd name="connsiteY8" fmla="*/ 3088678 h 3398318"/>
                    <a:gd name="connsiteX9" fmla="*/ 1235245 w 2285233"/>
                    <a:gd name="connsiteY9" fmla="*/ 3078629 h 3398318"/>
                    <a:gd name="connsiteX10" fmla="*/ 1251102 w 2285233"/>
                    <a:gd name="connsiteY10" fmla="*/ 2923664 h 3398318"/>
                    <a:gd name="connsiteX11" fmla="*/ 1168623 w 2285233"/>
                    <a:gd name="connsiteY11" fmla="*/ 2907807 h 3398318"/>
                    <a:gd name="connsiteX12" fmla="*/ 1148526 w 2285233"/>
                    <a:gd name="connsiteY12" fmla="*/ 2897759 h 3398318"/>
                    <a:gd name="connsiteX13" fmla="*/ 1036427 w 2285233"/>
                    <a:gd name="connsiteY13" fmla="*/ 3043198 h 3398318"/>
                    <a:gd name="connsiteX14" fmla="*/ 344077 w 2285233"/>
                    <a:gd name="connsiteY14" fmla="*/ 2407480 h 3398318"/>
                    <a:gd name="connsiteX15" fmla="*/ 0 w 2285233"/>
                    <a:gd name="connsiteY15" fmla="*/ 2170111 h 3398318"/>
                    <a:gd name="connsiteX16" fmla="*/ 283483 w 2285233"/>
                    <a:gd name="connsiteY16" fmla="*/ 2146152 h 3398318"/>
                    <a:gd name="connsiteX17" fmla="*/ 307602 w 2285233"/>
                    <a:gd name="connsiteY17" fmla="*/ 2067102 h 3398318"/>
                    <a:gd name="connsiteX18" fmla="*/ 629366 w 2285233"/>
                    <a:gd name="connsiteY18" fmla="*/ 2063006 h 3398318"/>
                    <a:gd name="connsiteX19" fmla="*/ 636472 w 2285233"/>
                    <a:gd name="connsiteY19" fmla="*/ 1713550 h 3398318"/>
                    <a:gd name="connsiteX20" fmla="*/ 704250 w 2285233"/>
                    <a:gd name="connsiteY20" fmla="*/ 1727388 h 3398318"/>
                    <a:gd name="connsiteX21" fmla="*/ 475287 w 2285233"/>
                    <a:gd name="connsiteY21" fmla="*/ 1269926 h 3398318"/>
                    <a:gd name="connsiteX22" fmla="*/ 297031 w 2285233"/>
                    <a:gd name="connsiteY22" fmla="*/ 1038814 h 3398318"/>
                    <a:gd name="connsiteX23" fmla="*/ 86015 w 2285233"/>
                    <a:gd name="connsiteY23" fmla="*/ 557016 h 3398318"/>
                    <a:gd name="connsiteX24" fmla="*/ 23239 w 2285233"/>
                    <a:gd name="connsiteY24" fmla="*/ 387970 h 3398318"/>
                    <a:gd name="connsiteX25" fmla="*/ 948102 w 2285233"/>
                    <a:gd name="connsiteY25" fmla="*/ 393818 h 3398318"/>
                    <a:gd name="connsiteX26" fmla="*/ 947559 w 2285233"/>
                    <a:gd name="connsiteY26" fmla="*/ 45072 h 3398318"/>
                    <a:gd name="connsiteX27" fmla="*/ 1210385 w 2285233"/>
                    <a:gd name="connsiteY27" fmla="*/ 38973 h 3398318"/>
                    <a:gd name="connsiteX28" fmla="*/ 1199813 w 2285233"/>
                    <a:gd name="connsiteY28" fmla="*/ 125459 h 3398318"/>
                    <a:gd name="connsiteX29" fmla="*/ 1115394 w 2285233"/>
                    <a:gd name="connsiteY29" fmla="*/ 132019 h 3398318"/>
                    <a:gd name="connsiteX30" fmla="*/ 1114142 w 2285233"/>
                    <a:gd name="connsiteY30" fmla="*/ 220134 h 3398318"/>
                    <a:gd name="connsiteX31" fmla="*/ 1290249 w 2285233"/>
                    <a:gd name="connsiteY31" fmla="*/ 208752 h 3398318"/>
                    <a:gd name="connsiteX32" fmla="*/ 1284964 w 2285233"/>
                    <a:gd name="connsiteY32" fmla="*/ 381954 h 3398318"/>
                    <a:gd name="connsiteX33" fmla="*/ 948605 w 2285233"/>
                    <a:gd name="connsiteY33" fmla="*/ 396242 h 3398318"/>
                    <a:gd name="connsiteX34" fmla="*/ 964462 w 2285233"/>
                    <a:gd name="connsiteY34" fmla="*/ 1226537 h 3398318"/>
                    <a:gd name="connsiteX35" fmla="*/ 973677 w 2285233"/>
                    <a:gd name="connsiteY35" fmla="*/ 1236997 h 3398318"/>
                    <a:gd name="connsiteX36" fmla="*/ 1059079 w 2285233"/>
                    <a:gd name="connsiteY36" fmla="*/ 1222516 h 3398318"/>
                    <a:gd name="connsiteX37" fmla="*/ 1060183 w 2285233"/>
                    <a:gd name="connsiteY37" fmla="*/ 1396314 h 3398318"/>
                    <a:gd name="connsiteX38" fmla="*/ 953368 w 2285233"/>
                    <a:gd name="connsiteY38" fmla="*/ 1390506 h 3398318"/>
                    <a:gd name="connsiteX39" fmla="*/ 967656 w 2285233"/>
                    <a:gd name="connsiteY39" fmla="*/ 2073794 h 3398318"/>
                    <a:gd name="connsiteX40" fmla="*/ 1792164 w 2285233"/>
                    <a:gd name="connsiteY40" fmla="*/ 2052611 h 3398318"/>
                    <a:gd name="connsiteX41" fmla="*/ 1463684 w 2285233"/>
                    <a:gd name="connsiteY41" fmla="*/ 89332 h 3398318"/>
                    <a:gd name="connsiteX42" fmla="*/ 1600122 w 2285233"/>
                    <a:gd name="connsiteY42" fmla="*/ 0 h 3398318"/>
                    <a:gd name="connsiteX43" fmla="*/ 1771174 w 2285233"/>
                    <a:gd name="connsiteY43" fmla="*/ 46218 h 3398318"/>
                    <a:gd name="connsiteX44" fmla="*/ 2067312 w 2285233"/>
                    <a:gd name="connsiteY44" fmla="*/ 113539 h 3398318"/>
                    <a:gd name="connsiteX45" fmla="*/ 2239324 w 2285233"/>
                    <a:gd name="connsiteY45" fmla="*/ 483019 h 3398318"/>
                    <a:gd name="connsiteX46" fmla="*/ 1973807 w 2285233"/>
                    <a:gd name="connsiteY46" fmla="*/ 490238 h 3398318"/>
                    <a:gd name="connsiteX47" fmla="*/ 1868120 w 2285233"/>
                    <a:gd name="connsiteY47" fmla="*/ 488274 h 3398318"/>
                    <a:gd name="connsiteX48" fmla="*/ 1825742 w 2285233"/>
                    <a:gd name="connsiteY48" fmla="*/ 501033 h 3398318"/>
                    <a:gd name="connsiteX49" fmla="*/ 1789721 w 2285233"/>
                    <a:gd name="connsiteY49" fmla="*/ 912259 h 3398318"/>
                    <a:gd name="connsiteX50" fmla="*/ 2126218 w 2285233"/>
                    <a:gd name="connsiteY50" fmla="*/ 951847 h 3398318"/>
                    <a:gd name="connsiteX51" fmla="*/ 2125490 w 2285233"/>
                    <a:gd name="connsiteY51" fmla="*/ 1089434 h 3398318"/>
                    <a:gd name="connsiteX52" fmla="*/ 2253845 w 2285233"/>
                    <a:gd name="connsiteY52" fmla="*/ 1300071 h 3398318"/>
                    <a:gd name="connsiteX53" fmla="*/ 2135538 w 2285233"/>
                    <a:gd name="connsiteY53" fmla="*/ 1388793 h 3398318"/>
                    <a:gd name="connsiteX54" fmla="*/ 2271414 w 2285233"/>
                    <a:gd name="connsiteY54" fmla="*/ 1570636 h 3398318"/>
                    <a:gd name="connsiteX55" fmla="*/ 2209237 w 2285233"/>
                    <a:gd name="connsiteY55" fmla="*/ 1602189 h 3398318"/>
                    <a:gd name="connsiteX56" fmla="*/ 1991753 w 2285233"/>
                    <a:gd name="connsiteY56" fmla="*/ 1712284 h 3398318"/>
                    <a:gd name="connsiteX57" fmla="*/ 1753918 w 2285233"/>
                    <a:gd name="connsiteY57" fmla="*/ 1727736 h 3398318"/>
                    <a:gd name="connsiteX58" fmla="*/ 1793232 w 2285233"/>
                    <a:gd name="connsiteY58" fmla="*/ 2052615 h 3398318"/>
                    <a:gd name="connsiteX0" fmla="*/ 1312288 w 2285233"/>
                    <a:gd name="connsiteY0" fmla="*/ 2073251 h 3398318"/>
                    <a:gd name="connsiteX1" fmla="*/ 1299210 w 2285233"/>
                    <a:gd name="connsiteY1" fmla="*/ 2323080 h 3398318"/>
                    <a:gd name="connsiteX2" fmla="*/ 1509120 w 2285233"/>
                    <a:gd name="connsiteY2" fmla="*/ 2329118 h 3398318"/>
                    <a:gd name="connsiteX3" fmla="*/ 1510313 w 2285233"/>
                    <a:gd name="connsiteY3" fmla="*/ 2885741 h 3398318"/>
                    <a:gd name="connsiteX4" fmla="*/ 1700914 w 2285233"/>
                    <a:gd name="connsiteY4" fmla="*/ 3075099 h 3398318"/>
                    <a:gd name="connsiteX5" fmla="*/ 1938630 w 2285233"/>
                    <a:gd name="connsiteY5" fmla="*/ 3061960 h 3398318"/>
                    <a:gd name="connsiteX6" fmla="*/ 1993634 w 2285233"/>
                    <a:gd name="connsiteY6" fmla="*/ 3398318 h 3398318"/>
                    <a:gd name="connsiteX7" fmla="*/ 1530706 w 2285233"/>
                    <a:gd name="connsiteY7" fmla="*/ 3387008 h 3398318"/>
                    <a:gd name="connsiteX8" fmla="*/ 1573171 w 2285233"/>
                    <a:gd name="connsiteY8" fmla="*/ 3088678 h 3398318"/>
                    <a:gd name="connsiteX9" fmla="*/ 1235245 w 2285233"/>
                    <a:gd name="connsiteY9" fmla="*/ 3078629 h 3398318"/>
                    <a:gd name="connsiteX10" fmla="*/ 1251102 w 2285233"/>
                    <a:gd name="connsiteY10" fmla="*/ 2923664 h 3398318"/>
                    <a:gd name="connsiteX11" fmla="*/ 1168623 w 2285233"/>
                    <a:gd name="connsiteY11" fmla="*/ 2907807 h 3398318"/>
                    <a:gd name="connsiteX12" fmla="*/ 1148526 w 2285233"/>
                    <a:gd name="connsiteY12" fmla="*/ 2897759 h 3398318"/>
                    <a:gd name="connsiteX13" fmla="*/ 1036427 w 2285233"/>
                    <a:gd name="connsiteY13" fmla="*/ 3043198 h 3398318"/>
                    <a:gd name="connsiteX14" fmla="*/ 344077 w 2285233"/>
                    <a:gd name="connsiteY14" fmla="*/ 2407480 h 3398318"/>
                    <a:gd name="connsiteX15" fmla="*/ 0 w 2285233"/>
                    <a:gd name="connsiteY15" fmla="*/ 2170111 h 3398318"/>
                    <a:gd name="connsiteX16" fmla="*/ 283483 w 2285233"/>
                    <a:gd name="connsiteY16" fmla="*/ 2146152 h 3398318"/>
                    <a:gd name="connsiteX17" fmla="*/ 307602 w 2285233"/>
                    <a:gd name="connsiteY17" fmla="*/ 2067102 h 3398318"/>
                    <a:gd name="connsiteX18" fmla="*/ 629366 w 2285233"/>
                    <a:gd name="connsiteY18" fmla="*/ 2063006 h 3398318"/>
                    <a:gd name="connsiteX19" fmla="*/ 636472 w 2285233"/>
                    <a:gd name="connsiteY19" fmla="*/ 1713550 h 3398318"/>
                    <a:gd name="connsiteX20" fmla="*/ 704250 w 2285233"/>
                    <a:gd name="connsiteY20" fmla="*/ 1727388 h 3398318"/>
                    <a:gd name="connsiteX21" fmla="*/ 475287 w 2285233"/>
                    <a:gd name="connsiteY21" fmla="*/ 1269926 h 3398318"/>
                    <a:gd name="connsiteX22" fmla="*/ 297031 w 2285233"/>
                    <a:gd name="connsiteY22" fmla="*/ 1038814 h 3398318"/>
                    <a:gd name="connsiteX23" fmla="*/ 86015 w 2285233"/>
                    <a:gd name="connsiteY23" fmla="*/ 557016 h 3398318"/>
                    <a:gd name="connsiteX24" fmla="*/ 23239 w 2285233"/>
                    <a:gd name="connsiteY24" fmla="*/ 387970 h 3398318"/>
                    <a:gd name="connsiteX25" fmla="*/ 948102 w 2285233"/>
                    <a:gd name="connsiteY25" fmla="*/ 393818 h 3398318"/>
                    <a:gd name="connsiteX26" fmla="*/ 947559 w 2285233"/>
                    <a:gd name="connsiteY26" fmla="*/ 45072 h 3398318"/>
                    <a:gd name="connsiteX27" fmla="*/ 1210385 w 2285233"/>
                    <a:gd name="connsiteY27" fmla="*/ 38973 h 3398318"/>
                    <a:gd name="connsiteX28" fmla="*/ 1199813 w 2285233"/>
                    <a:gd name="connsiteY28" fmla="*/ 125459 h 3398318"/>
                    <a:gd name="connsiteX29" fmla="*/ 1115394 w 2285233"/>
                    <a:gd name="connsiteY29" fmla="*/ 132019 h 3398318"/>
                    <a:gd name="connsiteX30" fmla="*/ 1114142 w 2285233"/>
                    <a:gd name="connsiteY30" fmla="*/ 220134 h 3398318"/>
                    <a:gd name="connsiteX31" fmla="*/ 1290249 w 2285233"/>
                    <a:gd name="connsiteY31" fmla="*/ 208752 h 3398318"/>
                    <a:gd name="connsiteX32" fmla="*/ 1284964 w 2285233"/>
                    <a:gd name="connsiteY32" fmla="*/ 381954 h 3398318"/>
                    <a:gd name="connsiteX33" fmla="*/ 948605 w 2285233"/>
                    <a:gd name="connsiteY33" fmla="*/ 396242 h 3398318"/>
                    <a:gd name="connsiteX34" fmla="*/ 964462 w 2285233"/>
                    <a:gd name="connsiteY34" fmla="*/ 1226537 h 3398318"/>
                    <a:gd name="connsiteX35" fmla="*/ 977808 w 2285233"/>
                    <a:gd name="connsiteY35" fmla="*/ 1220327 h 3398318"/>
                    <a:gd name="connsiteX36" fmla="*/ 1059079 w 2285233"/>
                    <a:gd name="connsiteY36" fmla="*/ 1222516 h 3398318"/>
                    <a:gd name="connsiteX37" fmla="*/ 1060183 w 2285233"/>
                    <a:gd name="connsiteY37" fmla="*/ 1396314 h 3398318"/>
                    <a:gd name="connsiteX38" fmla="*/ 953368 w 2285233"/>
                    <a:gd name="connsiteY38" fmla="*/ 1390506 h 3398318"/>
                    <a:gd name="connsiteX39" fmla="*/ 967656 w 2285233"/>
                    <a:gd name="connsiteY39" fmla="*/ 2073794 h 3398318"/>
                    <a:gd name="connsiteX40" fmla="*/ 1792164 w 2285233"/>
                    <a:gd name="connsiteY40" fmla="*/ 2052611 h 3398318"/>
                    <a:gd name="connsiteX41" fmla="*/ 1463684 w 2285233"/>
                    <a:gd name="connsiteY41" fmla="*/ 89332 h 3398318"/>
                    <a:gd name="connsiteX42" fmla="*/ 1600122 w 2285233"/>
                    <a:gd name="connsiteY42" fmla="*/ 0 h 3398318"/>
                    <a:gd name="connsiteX43" fmla="*/ 1771174 w 2285233"/>
                    <a:gd name="connsiteY43" fmla="*/ 46218 h 3398318"/>
                    <a:gd name="connsiteX44" fmla="*/ 2067312 w 2285233"/>
                    <a:gd name="connsiteY44" fmla="*/ 113539 h 3398318"/>
                    <a:gd name="connsiteX45" fmla="*/ 2239324 w 2285233"/>
                    <a:gd name="connsiteY45" fmla="*/ 483019 h 3398318"/>
                    <a:gd name="connsiteX46" fmla="*/ 1973807 w 2285233"/>
                    <a:gd name="connsiteY46" fmla="*/ 490238 h 3398318"/>
                    <a:gd name="connsiteX47" fmla="*/ 1868120 w 2285233"/>
                    <a:gd name="connsiteY47" fmla="*/ 488274 h 3398318"/>
                    <a:gd name="connsiteX48" fmla="*/ 1825742 w 2285233"/>
                    <a:gd name="connsiteY48" fmla="*/ 501033 h 3398318"/>
                    <a:gd name="connsiteX49" fmla="*/ 1789721 w 2285233"/>
                    <a:gd name="connsiteY49" fmla="*/ 912259 h 3398318"/>
                    <a:gd name="connsiteX50" fmla="*/ 2126218 w 2285233"/>
                    <a:gd name="connsiteY50" fmla="*/ 951847 h 3398318"/>
                    <a:gd name="connsiteX51" fmla="*/ 2125490 w 2285233"/>
                    <a:gd name="connsiteY51" fmla="*/ 1089434 h 3398318"/>
                    <a:gd name="connsiteX52" fmla="*/ 2253845 w 2285233"/>
                    <a:gd name="connsiteY52" fmla="*/ 1300071 h 3398318"/>
                    <a:gd name="connsiteX53" fmla="*/ 2135538 w 2285233"/>
                    <a:gd name="connsiteY53" fmla="*/ 1388793 h 3398318"/>
                    <a:gd name="connsiteX54" fmla="*/ 2271414 w 2285233"/>
                    <a:gd name="connsiteY54" fmla="*/ 1570636 h 3398318"/>
                    <a:gd name="connsiteX55" fmla="*/ 2209237 w 2285233"/>
                    <a:gd name="connsiteY55" fmla="*/ 1602189 h 3398318"/>
                    <a:gd name="connsiteX56" fmla="*/ 1991753 w 2285233"/>
                    <a:gd name="connsiteY56" fmla="*/ 1712284 h 3398318"/>
                    <a:gd name="connsiteX57" fmla="*/ 1753918 w 2285233"/>
                    <a:gd name="connsiteY57" fmla="*/ 1727736 h 3398318"/>
                    <a:gd name="connsiteX58" fmla="*/ 1793232 w 2285233"/>
                    <a:gd name="connsiteY58" fmla="*/ 2052615 h 3398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2285233" h="3398318">
                      <a:moveTo>
                        <a:pt x="1312288" y="2073251"/>
                      </a:moveTo>
                      <a:lnTo>
                        <a:pt x="1299210" y="2323080"/>
                      </a:lnTo>
                      <a:lnTo>
                        <a:pt x="1509120" y="2329118"/>
                      </a:lnTo>
                      <a:cubicBezTo>
                        <a:pt x="1509518" y="2514659"/>
                        <a:pt x="1509915" y="2700200"/>
                        <a:pt x="1510313" y="2885741"/>
                      </a:cubicBezTo>
                      <a:lnTo>
                        <a:pt x="1700914" y="3075099"/>
                      </a:lnTo>
                      <a:lnTo>
                        <a:pt x="1938630" y="3061960"/>
                      </a:lnTo>
                      <a:lnTo>
                        <a:pt x="1993634" y="3398318"/>
                      </a:lnTo>
                      <a:lnTo>
                        <a:pt x="1530706" y="3387008"/>
                      </a:lnTo>
                      <a:cubicBezTo>
                        <a:pt x="1569647" y="3287565"/>
                        <a:pt x="1559016" y="3188121"/>
                        <a:pt x="1573171" y="3088678"/>
                      </a:cubicBezTo>
                      <a:lnTo>
                        <a:pt x="1235245" y="3078629"/>
                      </a:lnTo>
                      <a:lnTo>
                        <a:pt x="1251102" y="2923664"/>
                      </a:lnTo>
                      <a:lnTo>
                        <a:pt x="1168623" y="2907807"/>
                      </a:lnTo>
                      <a:lnTo>
                        <a:pt x="1148526" y="2897759"/>
                      </a:lnTo>
                      <a:lnTo>
                        <a:pt x="1036427" y="3043198"/>
                      </a:lnTo>
                      <a:lnTo>
                        <a:pt x="344077" y="2407480"/>
                      </a:lnTo>
                      <a:lnTo>
                        <a:pt x="0" y="2170111"/>
                      </a:lnTo>
                      <a:cubicBezTo>
                        <a:pt x="97248" y="2151012"/>
                        <a:pt x="186235" y="2144415"/>
                        <a:pt x="283483" y="2146152"/>
                      </a:cubicBezTo>
                      <a:lnTo>
                        <a:pt x="307602" y="2067102"/>
                      </a:lnTo>
                      <a:lnTo>
                        <a:pt x="629366" y="2063006"/>
                      </a:lnTo>
                      <a:lnTo>
                        <a:pt x="636472" y="1713550"/>
                      </a:lnTo>
                      <a:lnTo>
                        <a:pt x="704250" y="1727388"/>
                      </a:lnTo>
                      <a:lnTo>
                        <a:pt x="475287" y="1269926"/>
                      </a:lnTo>
                      <a:lnTo>
                        <a:pt x="297031" y="1038814"/>
                      </a:lnTo>
                      <a:lnTo>
                        <a:pt x="86015" y="557016"/>
                      </a:lnTo>
                      <a:lnTo>
                        <a:pt x="23239" y="387970"/>
                      </a:lnTo>
                      <a:lnTo>
                        <a:pt x="948102" y="393818"/>
                      </a:lnTo>
                      <a:lnTo>
                        <a:pt x="947559" y="45072"/>
                      </a:lnTo>
                      <a:lnTo>
                        <a:pt x="1210385" y="38973"/>
                      </a:lnTo>
                      <a:lnTo>
                        <a:pt x="1199813" y="125459"/>
                      </a:lnTo>
                      <a:lnTo>
                        <a:pt x="1115394" y="132019"/>
                      </a:lnTo>
                      <a:cubicBezTo>
                        <a:pt x="1114977" y="161391"/>
                        <a:pt x="1114559" y="190762"/>
                        <a:pt x="1114142" y="220134"/>
                      </a:cubicBezTo>
                      <a:lnTo>
                        <a:pt x="1290249" y="208752"/>
                      </a:lnTo>
                      <a:lnTo>
                        <a:pt x="1284964" y="381954"/>
                      </a:lnTo>
                      <a:lnTo>
                        <a:pt x="948605" y="396242"/>
                      </a:lnTo>
                      <a:lnTo>
                        <a:pt x="964462" y="1226537"/>
                      </a:lnTo>
                      <a:cubicBezTo>
                        <a:pt x="968711" y="1225316"/>
                        <a:pt x="973559" y="1221548"/>
                        <a:pt x="977808" y="1220327"/>
                      </a:cubicBezTo>
                      <a:lnTo>
                        <a:pt x="1059079" y="1222516"/>
                      </a:lnTo>
                      <a:lnTo>
                        <a:pt x="1060183" y="1396314"/>
                      </a:lnTo>
                      <a:lnTo>
                        <a:pt x="953368" y="1390506"/>
                      </a:lnTo>
                      <a:lnTo>
                        <a:pt x="967656" y="2073794"/>
                      </a:lnTo>
                      <a:lnTo>
                        <a:pt x="1792164" y="2052611"/>
                      </a:lnTo>
                      <a:lnTo>
                        <a:pt x="1463684" y="89332"/>
                      </a:lnTo>
                      <a:lnTo>
                        <a:pt x="1600122" y="0"/>
                      </a:lnTo>
                      <a:lnTo>
                        <a:pt x="1771174" y="46218"/>
                      </a:lnTo>
                      <a:cubicBezTo>
                        <a:pt x="1978670" y="74215"/>
                        <a:pt x="1963092" y="81375"/>
                        <a:pt x="2067312" y="113539"/>
                      </a:cubicBezTo>
                      <a:cubicBezTo>
                        <a:pt x="2228377" y="427825"/>
                        <a:pt x="2183970" y="311442"/>
                        <a:pt x="2239324" y="483019"/>
                      </a:cubicBezTo>
                      <a:cubicBezTo>
                        <a:pt x="2124128" y="450660"/>
                        <a:pt x="2099595" y="459048"/>
                        <a:pt x="1973807" y="490238"/>
                      </a:cubicBezTo>
                      <a:cubicBezTo>
                        <a:pt x="1911251" y="486252"/>
                        <a:pt x="1892797" y="486475"/>
                        <a:pt x="1868120" y="488274"/>
                      </a:cubicBezTo>
                      <a:cubicBezTo>
                        <a:pt x="1843443" y="490073"/>
                        <a:pt x="1838120" y="425507"/>
                        <a:pt x="1825742" y="501033"/>
                      </a:cubicBezTo>
                      <a:lnTo>
                        <a:pt x="1789721" y="912259"/>
                      </a:lnTo>
                      <a:cubicBezTo>
                        <a:pt x="1913679" y="934117"/>
                        <a:pt x="2009322" y="887623"/>
                        <a:pt x="2126218" y="951847"/>
                      </a:cubicBezTo>
                      <a:cubicBezTo>
                        <a:pt x="2119067" y="1024449"/>
                        <a:pt x="2137900" y="1008843"/>
                        <a:pt x="2125490" y="1089434"/>
                      </a:cubicBezTo>
                      <a:lnTo>
                        <a:pt x="2253845" y="1300071"/>
                      </a:lnTo>
                      <a:lnTo>
                        <a:pt x="2135538" y="1388793"/>
                      </a:lnTo>
                      <a:cubicBezTo>
                        <a:pt x="2165683" y="1459131"/>
                        <a:pt x="2251840" y="1458013"/>
                        <a:pt x="2271414" y="1570636"/>
                      </a:cubicBezTo>
                      <a:cubicBezTo>
                        <a:pt x="2332401" y="1550017"/>
                        <a:pt x="2169392" y="1612237"/>
                        <a:pt x="2209237" y="1602189"/>
                      </a:cubicBezTo>
                      <a:lnTo>
                        <a:pt x="1991753" y="1712284"/>
                      </a:lnTo>
                      <a:lnTo>
                        <a:pt x="1753918" y="1727736"/>
                      </a:lnTo>
                      <a:cubicBezTo>
                        <a:pt x="1739072" y="1717378"/>
                        <a:pt x="1793741" y="2054957"/>
                        <a:pt x="1793232" y="2052615"/>
                      </a:cubicBezTo>
                    </a:path>
                  </a:pathLst>
                </a:custGeom>
                <a:solidFill>
                  <a:schemeClr val="accent1">
                    <a:alpha val="83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3276600" y="5105400"/>
                  <a:ext cx="64413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</a:rPr>
                    <a:t>Palm Coast Park</a:t>
                  </a:r>
                </a:p>
                <a:p>
                  <a:r>
                    <a:rPr lang="en-US" sz="800" dirty="0" smtClean="0">
                      <a:solidFill>
                        <a:schemeClr val="bg1"/>
                      </a:solidFill>
                    </a:rPr>
                    <a:t>DRI</a:t>
                  </a:r>
                  <a:endParaRPr lang="en-U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1600200" y="4724400"/>
                  <a:ext cx="6858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</a:rPr>
                    <a:t>Old Brick Township DRI</a:t>
                  </a:r>
                  <a:endParaRPr lang="en-US" sz="800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4100" name="Picture 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02933" y="6705600"/>
                  <a:ext cx="688975" cy="4699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" name="Freeform 3"/>
                <p:cNvSpPr/>
                <p:nvPr/>
              </p:nvSpPr>
              <p:spPr>
                <a:xfrm>
                  <a:off x="3430321" y="4941988"/>
                  <a:ext cx="1210391" cy="163852"/>
                </a:xfrm>
                <a:custGeom>
                  <a:avLst/>
                  <a:gdLst>
                    <a:gd name="connsiteX0" fmla="*/ 0 w 1210391"/>
                    <a:gd name="connsiteY0" fmla="*/ 31714 h 163852"/>
                    <a:gd name="connsiteX1" fmla="*/ 264278 w 1210391"/>
                    <a:gd name="connsiteY1" fmla="*/ 36999 h 163852"/>
                    <a:gd name="connsiteX2" fmla="*/ 438701 w 1210391"/>
                    <a:gd name="connsiteY2" fmla="*/ 63427 h 163852"/>
                    <a:gd name="connsiteX3" fmla="*/ 766405 w 1210391"/>
                    <a:gd name="connsiteY3" fmla="*/ 163852 h 163852"/>
                    <a:gd name="connsiteX4" fmla="*/ 914400 w 1210391"/>
                    <a:gd name="connsiteY4" fmla="*/ 116283 h 163852"/>
                    <a:gd name="connsiteX5" fmla="*/ 1046539 w 1210391"/>
                    <a:gd name="connsiteY5" fmla="*/ 63427 h 163852"/>
                    <a:gd name="connsiteX6" fmla="*/ 1120537 w 1210391"/>
                    <a:gd name="connsiteY6" fmla="*/ 21143 h 163852"/>
                    <a:gd name="connsiteX7" fmla="*/ 1152250 w 1210391"/>
                    <a:gd name="connsiteY7" fmla="*/ 21143 h 163852"/>
                    <a:gd name="connsiteX8" fmla="*/ 1210391 w 1210391"/>
                    <a:gd name="connsiteY8" fmla="*/ 0 h 163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0391" h="163852">
                      <a:moveTo>
                        <a:pt x="0" y="31714"/>
                      </a:moveTo>
                      <a:lnTo>
                        <a:pt x="264278" y="36999"/>
                      </a:lnTo>
                      <a:lnTo>
                        <a:pt x="438701" y="63427"/>
                      </a:lnTo>
                      <a:lnTo>
                        <a:pt x="766405" y="163852"/>
                      </a:lnTo>
                      <a:lnTo>
                        <a:pt x="914400" y="116283"/>
                      </a:lnTo>
                      <a:lnTo>
                        <a:pt x="1046539" y="63427"/>
                      </a:lnTo>
                      <a:lnTo>
                        <a:pt x="1120537" y="21143"/>
                      </a:lnTo>
                      <a:lnTo>
                        <a:pt x="1152250" y="21143"/>
                      </a:lnTo>
                      <a:lnTo>
                        <a:pt x="1210391" y="0"/>
                      </a:ln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102" name="Picture 6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3801" y="4114800"/>
                  <a:ext cx="145199" cy="1190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6" name="Freeform 5"/>
                <p:cNvSpPr/>
                <p:nvPr/>
              </p:nvSpPr>
              <p:spPr>
                <a:xfrm>
                  <a:off x="4661854" y="4936703"/>
                  <a:ext cx="243136" cy="121568"/>
                </a:xfrm>
                <a:custGeom>
                  <a:avLst/>
                  <a:gdLst>
                    <a:gd name="connsiteX0" fmla="*/ 0 w 243136"/>
                    <a:gd name="connsiteY0" fmla="*/ 0 h 121568"/>
                    <a:gd name="connsiteX1" fmla="*/ 100426 w 243136"/>
                    <a:gd name="connsiteY1" fmla="*/ 47570 h 121568"/>
                    <a:gd name="connsiteX2" fmla="*/ 169138 w 243136"/>
                    <a:gd name="connsiteY2" fmla="*/ 58141 h 121568"/>
                    <a:gd name="connsiteX3" fmla="*/ 243136 w 243136"/>
                    <a:gd name="connsiteY3" fmla="*/ 121568 h 121568"/>
                    <a:gd name="connsiteX4" fmla="*/ 232564 w 243136"/>
                    <a:gd name="connsiteY4" fmla="*/ 100425 h 121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3136" h="121568">
                      <a:moveTo>
                        <a:pt x="0" y="0"/>
                      </a:moveTo>
                      <a:lnTo>
                        <a:pt x="100426" y="47570"/>
                      </a:lnTo>
                      <a:lnTo>
                        <a:pt x="169138" y="58141"/>
                      </a:lnTo>
                      <a:lnTo>
                        <a:pt x="243136" y="121568"/>
                      </a:lnTo>
                      <a:lnTo>
                        <a:pt x="232564" y="100425"/>
                      </a:ln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>
                  <a:off x="1474668" y="4640712"/>
                  <a:ext cx="2394354" cy="2473637"/>
                </a:xfrm>
                <a:custGeom>
                  <a:avLst/>
                  <a:gdLst>
                    <a:gd name="connsiteX0" fmla="*/ 1923940 w 2394354"/>
                    <a:gd name="connsiteY0" fmla="*/ 348846 h 2473637"/>
                    <a:gd name="connsiteX1" fmla="*/ 1834086 w 2394354"/>
                    <a:gd name="connsiteY1" fmla="*/ 295991 h 2473637"/>
                    <a:gd name="connsiteX2" fmla="*/ 1728375 w 2394354"/>
                    <a:gd name="connsiteY2" fmla="*/ 290705 h 2473637"/>
                    <a:gd name="connsiteX3" fmla="*/ 1696661 w 2394354"/>
                    <a:gd name="connsiteY3" fmla="*/ 295991 h 2473637"/>
                    <a:gd name="connsiteX4" fmla="*/ 1569808 w 2394354"/>
                    <a:gd name="connsiteY4" fmla="*/ 211422 h 2473637"/>
                    <a:gd name="connsiteX5" fmla="*/ 1479954 w 2394354"/>
                    <a:gd name="connsiteY5" fmla="*/ 105711 h 2473637"/>
                    <a:gd name="connsiteX6" fmla="*/ 1405956 w 2394354"/>
                    <a:gd name="connsiteY6" fmla="*/ 105711 h 2473637"/>
                    <a:gd name="connsiteX7" fmla="*/ 1353101 w 2394354"/>
                    <a:gd name="connsiteY7" fmla="*/ 52856 h 2473637"/>
                    <a:gd name="connsiteX8" fmla="*/ 1257961 w 2394354"/>
                    <a:gd name="connsiteY8" fmla="*/ 36999 h 2473637"/>
                    <a:gd name="connsiteX9" fmla="*/ 1152250 w 2394354"/>
                    <a:gd name="connsiteY9" fmla="*/ 63427 h 2473637"/>
                    <a:gd name="connsiteX10" fmla="*/ 1067681 w 2394354"/>
                    <a:gd name="connsiteY10" fmla="*/ 79283 h 2473637"/>
                    <a:gd name="connsiteX11" fmla="*/ 967256 w 2394354"/>
                    <a:gd name="connsiteY11" fmla="*/ 68712 h 2473637"/>
                    <a:gd name="connsiteX12" fmla="*/ 856259 w 2394354"/>
                    <a:gd name="connsiteY12" fmla="*/ 52856 h 2473637"/>
                    <a:gd name="connsiteX13" fmla="*/ 766405 w 2394354"/>
                    <a:gd name="connsiteY13" fmla="*/ 21142 h 2473637"/>
                    <a:gd name="connsiteX14" fmla="*/ 628981 w 2394354"/>
                    <a:gd name="connsiteY14" fmla="*/ 15857 h 2473637"/>
                    <a:gd name="connsiteX15" fmla="*/ 560268 w 2394354"/>
                    <a:gd name="connsiteY15" fmla="*/ 5286 h 2473637"/>
                    <a:gd name="connsiteX16" fmla="*/ 443986 w 2394354"/>
                    <a:gd name="connsiteY16" fmla="*/ 0 h 2473637"/>
                    <a:gd name="connsiteX17" fmla="*/ 295991 w 2394354"/>
                    <a:gd name="connsiteY17" fmla="*/ 0 h 2473637"/>
                    <a:gd name="connsiteX18" fmla="*/ 153281 w 2394354"/>
                    <a:gd name="connsiteY18" fmla="*/ 52856 h 2473637"/>
                    <a:gd name="connsiteX19" fmla="*/ 42285 w 2394354"/>
                    <a:gd name="connsiteY19" fmla="*/ 126853 h 2473637"/>
                    <a:gd name="connsiteX20" fmla="*/ 0 w 2394354"/>
                    <a:gd name="connsiteY20" fmla="*/ 200851 h 2473637"/>
                    <a:gd name="connsiteX21" fmla="*/ 21142 w 2394354"/>
                    <a:gd name="connsiteY21" fmla="*/ 311848 h 2473637"/>
                    <a:gd name="connsiteX22" fmla="*/ 63427 w 2394354"/>
                    <a:gd name="connsiteY22" fmla="*/ 422844 h 2473637"/>
                    <a:gd name="connsiteX23" fmla="*/ 79283 w 2394354"/>
                    <a:gd name="connsiteY23" fmla="*/ 470414 h 2473637"/>
                    <a:gd name="connsiteX24" fmla="*/ 153281 w 2394354"/>
                    <a:gd name="connsiteY24" fmla="*/ 586696 h 2473637"/>
                    <a:gd name="connsiteX25" fmla="*/ 264278 w 2394354"/>
                    <a:gd name="connsiteY25" fmla="*/ 697693 h 2473637"/>
                    <a:gd name="connsiteX26" fmla="*/ 348846 w 2394354"/>
                    <a:gd name="connsiteY26" fmla="*/ 813975 h 2473637"/>
                    <a:gd name="connsiteX27" fmla="*/ 428130 w 2394354"/>
                    <a:gd name="connsiteY27" fmla="*/ 972541 h 2473637"/>
                    <a:gd name="connsiteX28" fmla="*/ 507413 w 2394354"/>
                    <a:gd name="connsiteY28" fmla="*/ 1141679 h 2473637"/>
                    <a:gd name="connsiteX29" fmla="*/ 586696 w 2394354"/>
                    <a:gd name="connsiteY29" fmla="*/ 1273817 h 2473637"/>
                    <a:gd name="connsiteX30" fmla="*/ 618409 w 2394354"/>
                    <a:gd name="connsiteY30" fmla="*/ 1358386 h 2473637"/>
                    <a:gd name="connsiteX31" fmla="*/ 586696 w 2394354"/>
                    <a:gd name="connsiteY31" fmla="*/ 1485239 h 2473637"/>
                    <a:gd name="connsiteX32" fmla="*/ 613124 w 2394354"/>
                    <a:gd name="connsiteY32" fmla="*/ 1585665 h 2473637"/>
                    <a:gd name="connsiteX33" fmla="*/ 639552 w 2394354"/>
                    <a:gd name="connsiteY33" fmla="*/ 1712518 h 2473637"/>
                    <a:gd name="connsiteX34" fmla="*/ 792833 w 2394354"/>
                    <a:gd name="connsiteY34" fmla="*/ 1839371 h 2473637"/>
                    <a:gd name="connsiteX35" fmla="*/ 856259 w 2394354"/>
                    <a:gd name="connsiteY35" fmla="*/ 1960939 h 2473637"/>
                    <a:gd name="connsiteX36" fmla="*/ 909115 w 2394354"/>
                    <a:gd name="connsiteY36" fmla="*/ 2082506 h 2473637"/>
                    <a:gd name="connsiteX37" fmla="*/ 977827 w 2394354"/>
                    <a:gd name="connsiteY37" fmla="*/ 2119505 h 2473637"/>
                    <a:gd name="connsiteX38" fmla="*/ 1014826 w 2394354"/>
                    <a:gd name="connsiteY38" fmla="*/ 2198789 h 2473637"/>
                    <a:gd name="connsiteX39" fmla="*/ 1025397 w 2394354"/>
                    <a:gd name="connsiteY39" fmla="*/ 2230502 h 2473637"/>
                    <a:gd name="connsiteX40" fmla="*/ 993683 w 2394354"/>
                    <a:gd name="connsiteY40" fmla="*/ 2336213 h 2473637"/>
                    <a:gd name="connsiteX41" fmla="*/ 1004255 w 2394354"/>
                    <a:gd name="connsiteY41" fmla="*/ 2389068 h 2473637"/>
                    <a:gd name="connsiteX42" fmla="*/ 1004255 w 2394354"/>
                    <a:gd name="connsiteY42" fmla="*/ 2426067 h 2473637"/>
                    <a:gd name="connsiteX43" fmla="*/ 1051824 w 2394354"/>
                    <a:gd name="connsiteY43" fmla="*/ 2473637 h 2473637"/>
                    <a:gd name="connsiteX44" fmla="*/ 1189249 w 2394354"/>
                    <a:gd name="connsiteY44" fmla="*/ 2404925 h 2473637"/>
                    <a:gd name="connsiteX45" fmla="*/ 1263246 w 2394354"/>
                    <a:gd name="connsiteY45" fmla="*/ 2378497 h 2473637"/>
                    <a:gd name="connsiteX46" fmla="*/ 1442955 w 2394354"/>
                    <a:gd name="connsiteY46" fmla="*/ 2394354 h 2473637"/>
                    <a:gd name="connsiteX47" fmla="*/ 1516953 w 2394354"/>
                    <a:gd name="connsiteY47" fmla="*/ 2399639 h 2473637"/>
                    <a:gd name="connsiteX48" fmla="*/ 1596236 w 2394354"/>
                    <a:gd name="connsiteY48" fmla="*/ 2415496 h 2473637"/>
                    <a:gd name="connsiteX49" fmla="*/ 1575094 w 2394354"/>
                    <a:gd name="connsiteY49" fmla="*/ 1997938 h 2473637"/>
                    <a:gd name="connsiteX50" fmla="*/ 1923940 w 2394354"/>
                    <a:gd name="connsiteY50" fmla="*/ 1849942 h 2473637"/>
                    <a:gd name="connsiteX51" fmla="*/ 1982081 w 2394354"/>
                    <a:gd name="connsiteY51" fmla="*/ 1929226 h 2473637"/>
                    <a:gd name="connsiteX52" fmla="*/ 2119505 w 2394354"/>
                    <a:gd name="connsiteY52" fmla="*/ 1945082 h 2473637"/>
                    <a:gd name="connsiteX53" fmla="*/ 2151219 w 2394354"/>
                    <a:gd name="connsiteY53" fmla="*/ 1913369 h 2473637"/>
                    <a:gd name="connsiteX54" fmla="*/ 2182932 w 2394354"/>
                    <a:gd name="connsiteY54" fmla="*/ 1828800 h 2473637"/>
                    <a:gd name="connsiteX55" fmla="*/ 2246359 w 2394354"/>
                    <a:gd name="connsiteY55" fmla="*/ 1797087 h 2473637"/>
                    <a:gd name="connsiteX56" fmla="*/ 2394354 w 2394354"/>
                    <a:gd name="connsiteY56" fmla="*/ 1807658 h 2473637"/>
                    <a:gd name="connsiteX0" fmla="*/ 1923940 w 2394354"/>
                    <a:gd name="connsiteY0" fmla="*/ 348846 h 2473637"/>
                    <a:gd name="connsiteX1" fmla="*/ 1834086 w 2394354"/>
                    <a:gd name="connsiteY1" fmla="*/ 295991 h 2473637"/>
                    <a:gd name="connsiteX2" fmla="*/ 1728375 w 2394354"/>
                    <a:gd name="connsiteY2" fmla="*/ 290705 h 2473637"/>
                    <a:gd name="connsiteX3" fmla="*/ 1696661 w 2394354"/>
                    <a:gd name="connsiteY3" fmla="*/ 295991 h 2473637"/>
                    <a:gd name="connsiteX4" fmla="*/ 1569808 w 2394354"/>
                    <a:gd name="connsiteY4" fmla="*/ 211422 h 2473637"/>
                    <a:gd name="connsiteX5" fmla="*/ 1479954 w 2394354"/>
                    <a:gd name="connsiteY5" fmla="*/ 105711 h 2473637"/>
                    <a:gd name="connsiteX6" fmla="*/ 1405956 w 2394354"/>
                    <a:gd name="connsiteY6" fmla="*/ 105711 h 2473637"/>
                    <a:gd name="connsiteX7" fmla="*/ 1353101 w 2394354"/>
                    <a:gd name="connsiteY7" fmla="*/ 52856 h 2473637"/>
                    <a:gd name="connsiteX8" fmla="*/ 1257961 w 2394354"/>
                    <a:gd name="connsiteY8" fmla="*/ 36999 h 2473637"/>
                    <a:gd name="connsiteX9" fmla="*/ 1152250 w 2394354"/>
                    <a:gd name="connsiteY9" fmla="*/ 63427 h 2473637"/>
                    <a:gd name="connsiteX10" fmla="*/ 1067681 w 2394354"/>
                    <a:gd name="connsiteY10" fmla="*/ 79283 h 2473637"/>
                    <a:gd name="connsiteX11" fmla="*/ 967256 w 2394354"/>
                    <a:gd name="connsiteY11" fmla="*/ 68712 h 2473637"/>
                    <a:gd name="connsiteX12" fmla="*/ 856259 w 2394354"/>
                    <a:gd name="connsiteY12" fmla="*/ 52856 h 2473637"/>
                    <a:gd name="connsiteX13" fmla="*/ 766405 w 2394354"/>
                    <a:gd name="connsiteY13" fmla="*/ 21142 h 2473637"/>
                    <a:gd name="connsiteX14" fmla="*/ 628981 w 2394354"/>
                    <a:gd name="connsiteY14" fmla="*/ 15857 h 2473637"/>
                    <a:gd name="connsiteX15" fmla="*/ 560268 w 2394354"/>
                    <a:gd name="connsiteY15" fmla="*/ 5286 h 2473637"/>
                    <a:gd name="connsiteX16" fmla="*/ 443986 w 2394354"/>
                    <a:gd name="connsiteY16" fmla="*/ 0 h 2473637"/>
                    <a:gd name="connsiteX17" fmla="*/ 295991 w 2394354"/>
                    <a:gd name="connsiteY17" fmla="*/ 0 h 2473637"/>
                    <a:gd name="connsiteX18" fmla="*/ 153281 w 2394354"/>
                    <a:gd name="connsiteY18" fmla="*/ 52856 h 2473637"/>
                    <a:gd name="connsiteX19" fmla="*/ 42285 w 2394354"/>
                    <a:gd name="connsiteY19" fmla="*/ 126853 h 2473637"/>
                    <a:gd name="connsiteX20" fmla="*/ 0 w 2394354"/>
                    <a:gd name="connsiteY20" fmla="*/ 200851 h 2473637"/>
                    <a:gd name="connsiteX21" fmla="*/ 21142 w 2394354"/>
                    <a:gd name="connsiteY21" fmla="*/ 311848 h 2473637"/>
                    <a:gd name="connsiteX22" fmla="*/ 63427 w 2394354"/>
                    <a:gd name="connsiteY22" fmla="*/ 422844 h 2473637"/>
                    <a:gd name="connsiteX23" fmla="*/ 79283 w 2394354"/>
                    <a:gd name="connsiteY23" fmla="*/ 470414 h 2473637"/>
                    <a:gd name="connsiteX24" fmla="*/ 153281 w 2394354"/>
                    <a:gd name="connsiteY24" fmla="*/ 586696 h 2473637"/>
                    <a:gd name="connsiteX25" fmla="*/ 264278 w 2394354"/>
                    <a:gd name="connsiteY25" fmla="*/ 697693 h 2473637"/>
                    <a:gd name="connsiteX26" fmla="*/ 348846 w 2394354"/>
                    <a:gd name="connsiteY26" fmla="*/ 813975 h 2473637"/>
                    <a:gd name="connsiteX27" fmla="*/ 428130 w 2394354"/>
                    <a:gd name="connsiteY27" fmla="*/ 972541 h 2473637"/>
                    <a:gd name="connsiteX28" fmla="*/ 507413 w 2394354"/>
                    <a:gd name="connsiteY28" fmla="*/ 1141679 h 2473637"/>
                    <a:gd name="connsiteX29" fmla="*/ 586696 w 2394354"/>
                    <a:gd name="connsiteY29" fmla="*/ 1273817 h 2473637"/>
                    <a:gd name="connsiteX30" fmla="*/ 618409 w 2394354"/>
                    <a:gd name="connsiteY30" fmla="*/ 1358386 h 2473637"/>
                    <a:gd name="connsiteX31" fmla="*/ 586696 w 2394354"/>
                    <a:gd name="connsiteY31" fmla="*/ 1485239 h 2473637"/>
                    <a:gd name="connsiteX32" fmla="*/ 613124 w 2394354"/>
                    <a:gd name="connsiteY32" fmla="*/ 1585665 h 2473637"/>
                    <a:gd name="connsiteX33" fmla="*/ 639552 w 2394354"/>
                    <a:gd name="connsiteY33" fmla="*/ 1712518 h 2473637"/>
                    <a:gd name="connsiteX34" fmla="*/ 850975 w 2394354"/>
                    <a:gd name="connsiteY34" fmla="*/ 1902798 h 2473637"/>
                    <a:gd name="connsiteX35" fmla="*/ 856259 w 2394354"/>
                    <a:gd name="connsiteY35" fmla="*/ 1960939 h 2473637"/>
                    <a:gd name="connsiteX36" fmla="*/ 909115 w 2394354"/>
                    <a:gd name="connsiteY36" fmla="*/ 2082506 h 2473637"/>
                    <a:gd name="connsiteX37" fmla="*/ 977827 w 2394354"/>
                    <a:gd name="connsiteY37" fmla="*/ 2119505 h 2473637"/>
                    <a:gd name="connsiteX38" fmla="*/ 1014826 w 2394354"/>
                    <a:gd name="connsiteY38" fmla="*/ 2198789 h 2473637"/>
                    <a:gd name="connsiteX39" fmla="*/ 1025397 w 2394354"/>
                    <a:gd name="connsiteY39" fmla="*/ 2230502 h 2473637"/>
                    <a:gd name="connsiteX40" fmla="*/ 993683 w 2394354"/>
                    <a:gd name="connsiteY40" fmla="*/ 2336213 h 2473637"/>
                    <a:gd name="connsiteX41" fmla="*/ 1004255 w 2394354"/>
                    <a:gd name="connsiteY41" fmla="*/ 2389068 h 2473637"/>
                    <a:gd name="connsiteX42" fmla="*/ 1004255 w 2394354"/>
                    <a:gd name="connsiteY42" fmla="*/ 2426067 h 2473637"/>
                    <a:gd name="connsiteX43" fmla="*/ 1051824 w 2394354"/>
                    <a:gd name="connsiteY43" fmla="*/ 2473637 h 2473637"/>
                    <a:gd name="connsiteX44" fmla="*/ 1189249 w 2394354"/>
                    <a:gd name="connsiteY44" fmla="*/ 2404925 h 2473637"/>
                    <a:gd name="connsiteX45" fmla="*/ 1263246 w 2394354"/>
                    <a:gd name="connsiteY45" fmla="*/ 2378497 h 2473637"/>
                    <a:gd name="connsiteX46" fmla="*/ 1442955 w 2394354"/>
                    <a:gd name="connsiteY46" fmla="*/ 2394354 h 2473637"/>
                    <a:gd name="connsiteX47" fmla="*/ 1516953 w 2394354"/>
                    <a:gd name="connsiteY47" fmla="*/ 2399639 h 2473637"/>
                    <a:gd name="connsiteX48" fmla="*/ 1596236 w 2394354"/>
                    <a:gd name="connsiteY48" fmla="*/ 2415496 h 2473637"/>
                    <a:gd name="connsiteX49" fmla="*/ 1575094 w 2394354"/>
                    <a:gd name="connsiteY49" fmla="*/ 1997938 h 2473637"/>
                    <a:gd name="connsiteX50" fmla="*/ 1923940 w 2394354"/>
                    <a:gd name="connsiteY50" fmla="*/ 1849942 h 2473637"/>
                    <a:gd name="connsiteX51" fmla="*/ 1982081 w 2394354"/>
                    <a:gd name="connsiteY51" fmla="*/ 1929226 h 2473637"/>
                    <a:gd name="connsiteX52" fmla="*/ 2119505 w 2394354"/>
                    <a:gd name="connsiteY52" fmla="*/ 1945082 h 2473637"/>
                    <a:gd name="connsiteX53" fmla="*/ 2151219 w 2394354"/>
                    <a:gd name="connsiteY53" fmla="*/ 1913369 h 2473637"/>
                    <a:gd name="connsiteX54" fmla="*/ 2182932 w 2394354"/>
                    <a:gd name="connsiteY54" fmla="*/ 1828800 h 2473637"/>
                    <a:gd name="connsiteX55" fmla="*/ 2246359 w 2394354"/>
                    <a:gd name="connsiteY55" fmla="*/ 1797087 h 2473637"/>
                    <a:gd name="connsiteX56" fmla="*/ 2394354 w 2394354"/>
                    <a:gd name="connsiteY56" fmla="*/ 1807658 h 2473637"/>
                    <a:gd name="connsiteX0" fmla="*/ 1923940 w 2394354"/>
                    <a:gd name="connsiteY0" fmla="*/ 348846 h 2473637"/>
                    <a:gd name="connsiteX1" fmla="*/ 1834086 w 2394354"/>
                    <a:gd name="connsiteY1" fmla="*/ 295991 h 2473637"/>
                    <a:gd name="connsiteX2" fmla="*/ 1728375 w 2394354"/>
                    <a:gd name="connsiteY2" fmla="*/ 290705 h 2473637"/>
                    <a:gd name="connsiteX3" fmla="*/ 1696661 w 2394354"/>
                    <a:gd name="connsiteY3" fmla="*/ 295991 h 2473637"/>
                    <a:gd name="connsiteX4" fmla="*/ 1569808 w 2394354"/>
                    <a:gd name="connsiteY4" fmla="*/ 211422 h 2473637"/>
                    <a:gd name="connsiteX5" fmla="*/ 1479954 w 2394354"/>
                    <a:gd name="connsiteY5" fmla="*/ 105711 h 2473637"/>
                    <a:gd name="connsiteX6" fmla="*/ 1405956 w 2394354"/>
                    <a:gd name="connsiteY6" fmla="*/ 105711 h 2473637"/>
                    <a:gd name="connsiteX7" fmla="*/ 1353101 w 2394354"/>
                    <a:gd name="connsiteY7" fmla="*/ 52856 h 2473637"/>
                    <a:gd name="connsiteX8" fmla="*/ 1257961 w 2394354"/>
                    <a:gd name="connsiteY8" fmla="*/ 36999 h 2473637"/>
                    <a:gd name="connsiteX9" fmla="*/ 1152250 w 2394354"/>
                    <a:gd name="connsiteY9" fmla="*/ 63427 h 2473637"/>
                    <a:gd name="connsiteX10" fmla="*/ 1067681 w 2394354"/>
                    <a:gd name="connsiteY10" fmla="*/ 79283 h 2473637"/>
                    <a:gd name="connsiteX11" fmla="*/ 967256 w 2394354"/>
                    <a:gd name="connsiteY11" fmla="*/ 68712 h 2473637"/>
                    <a:gd name="connsiteX12" fmla="*/ 856259 w 2394354"/>
                    <a:gd name="connsiteY12" fmla="*/ 52856 h 2473637"/>
                    <a:gd name="connsiteX13" fmla="*/ 766405 w 2394354"/>
                    <a:gd name="connsiteY13" fmla="*/ 21142 h 2473637"/>
                    <a:gd name="connsiteX14" fmla="*/ 628981 w 2394354"/>
                    <a:gd name="connsiteY14" fmla="*/ 15857 h 2473637"/>
                    <a:gd name="connsiteX15" fmla="*/ 560268 w 2394354"/>
                    <a:gd name="connsiteY15" fmla="*/ 5286 h 2473637"/>
                    <a:gd name="connsiteX16" fmla="*/ 443986 w 2394354"/>
                    <a:gd name="connsiteY16" fmla="*/ 0 h 2473637"/>
                    <a:gd name="connsiteX17" fmla="*/ 295991 w 2394354"/>
                    <a:gd name="connsiteY17" fmla="*/ 0 h 2473637"/>
                    <a:gd name="connsiteX18" fmla="*/ 153281 w 2394354"/>
                    <a:gd name="connsiteY18" fmla="*/ 52856 h 2473637"/>
                    <a:gd name="connsiteX19" fmla="*/ 42285 w 2394354"/>
                    <a:gd name="connsiteY19" fmla="*/ 126853 h 2473637"/>
                    <a:gd name="connsiteX20" fmla="*/ 0 w 2394354"/>
                    <a:gd name="connsiteY20" fmla="*/ 200851 h 2473637"/>
                    <a:gd name="connsiteX21" fmla="*/ 21142 w 2394354"/>
                    <a:gd name="connsiteY21" fmla="*/ 311848 h 2473637"/>
                    <a:gd name="connsiteX22" fmla="*/ 63427 w 2394354"/>
                    <a:gd name="connsiteY22" fmla="*/ 422844 h 2473637"/>
                    <a:gd name="connsiteX23" fmla="*/ 79283 w 2394354"/>
                    <a:gd name="connsiteY23" fmla="*/ 470414 h 2473637"/>
                    <a:gd name="connsiteX24" fmla="*/ 153281 w 2394354"/>
                    <a:gd name="connsiteY24" fmla="*/ 586696 h 2473637"/>
                    <a:gd name="connsiteX25" fmla="*/ 264278 w 2394354"/>
                    <a:gd name="connsiteY25" fmla="*/ 697693 h 2473637"/>
                    <a:gd name="connsiteX26" fmla="*/ 348846 w 2394354"/>
                    <a:gd name="connsiteY26" fmla="*/ 813975 h 2473637"/>
                    <a:gd name="connsiteX27" fmla="*/ 428130 w 2394354"/>
                    <a:gd name="connsiteY27" fmla="*/ 972541 h 2473637"/>
                    <a:gd name="connsiteX28" fmla="*/ 507413 w 2394354"/>
                    <a:gd name="connsiteY28" fmla="*/ 1141679 h 2473637"/>
                    <a:gd name="connsiteX29" fmla="*/ 586696 w 2394354"/>
                    <a:gd name="connsiteY29" fmla="*/ 1273817 h 2473637"/>
                    <a:gd name="connsiteX30" fmla="*/ 618409 w 2394354"/>
                    <a:gd name="connsiteY30" fmla="*/ 1358386 h 2473637"/>
                    <a:gd name="connsiteX31" fmla="*/ 586696 w 2394354"/>
                    <a:gd name="connsiteY31" fmla="*/ 1485239 h 2473637"/>
                    <a:gd name="connsiteX32" fmla="*/ 613124 w 2394354"/>
                    <a:gd name="connsiteY32" fmla="*/ 1585665 h 2473637"/>
                    <a:gd name="connsiteX33" fmla="*/ 708264 w 2394354"/>
                    <a:gd name="connsiteY33" fmla="*/ 1839371 h 2473637"/>
                    <a:gd name="connsiteX34" fmla="*/ 850975 w 2394354"/>
                    <a:gd name="connsiteY34" fmla="*/ 1902798 h 2473637"/>
                    <a:gd name="connsiteX35" fmla="*/ 856259 w 2394354"/>
                    <a:gd name="connsiteY35" fmla="*/ 1960939 h 2473637"/>
                    <a:gd name="connsiteX36" fmla="*/ 909115 w 2394354"/>
                    <a:gd name="connsiteY36" fmla="*/ 2082506 h 2473637"/>
                    <a:gd name="connsiteX37" fmla="*/ 977827 w 2394354"/>
                    <a:gd name="connsiteY37" fmla="*/ 2119505 h 2473637"/>
                    <a:gd name="connsiteX38" fmla="*/ 1014826 w 2394354"/>
                    <a:gd name="connsiteY38" fmla="*/ 2198789 h 2473637"/>
                    <a:gd name="connsiteX39" fmla="*/ 1025397 w 2394354"/>
                    <a:gd name="connsiteY39" fmla="*/ 2230502 h 2473637"/>
                    <a:gd name="connsiteX40" fmla="*/ 993683 w 2394354"/>
                    <a:gd name="connsiteY40" fmla="*/ 2336213 h 2473637"/>
                    <a:gd name="connsiteX41" fmla="*/ 1004255 w 2394354"/>
                    <a:gd name="connsiteY41" fmla="*/ 2389068 h 2473637"/>
                    <a:gd name="connsiteX42" fmla="*/ 1004255 w 2394354"/>
                    <a:gd name="connsiteY42" fmla="*/ 2426067 h 2473637"/>
                    <a:gd name="connsiteX43" fmla="*/ 1051824 w 2394354"/>
                    <a:gd name="connsiteY43" fmla="*/ 2473637 h 2473637"/>
                    <a:gd name="connsiteX44" fmla="*/ 1189249 w 2394354"/>
                    <a:gd name="connsiteY44" fmla="*/ 2404925 h 2473637"/>
                    <a:gd name="connsiteX45" fmla="*/ 1263246 w 2394354"/>
                    <a:gd name="connsiteY45" fmla="*/ 2378497 h 2473637"/>
                    <a:gd name="connsiteX46" fmla="*/ 1442955 w 2394354"/>
                    <a:gd name="connsiteY46" fmla="*/ 2394354 h 2473637"/>
                    <a:gd name="connsiteX47" fmla="*/ 1516953 w 2394354"/>
                    <a:gd name="connsiteY47" fmla="*/ 2399639 h 2473637"/>
                    <a:gd name="connsiteX48" fmla="*/ 1596236 w 2394354"/>
                    <a:gd name="connsiteY48" fmla="*/ 2415496 h 2473637"/>
                    <a:gd name="connsiteX49" fmla="*/ 1575094 w 2394354"/>
                    <a:gd name="connsiteY49" fmla="*/ 1997938 h 2473637"/>
                    <a:gd name="connsiteX50" fmla="*/ 1923940 w 2394354"/>
                    <a:gd name="connsiteY50" fmla="*/ 1849942 h 2473637"/>
                    <a:gd name="connsiteX51" fmla="*/ 1982081 w 2394354"/>
                    <a:gd name="connsiteY51" fmla="*/ 1929226 h 2473637"/>
                    <a:gd name="connsiteX52" fmla="*/ 2119505 w 2394354"/>
                    <a:gd name="connsiteY52" fmla="*/ 1945082 h 2473637"/>
                    <a:gd name="connsiteX53" fmla="*/ 2151219 w 2394354"/>
                    <a:gd name="connsiteY53" fmla="*/ 1913369 h 2473637"/>
                    <a:gd name="connsiteX54" fmla="*/ 2182932 w 2394354"/>
                    <a:gd name="connsiteY54" fmla="*/ 1828800 h 2473637"/>
                    <a:gd name="connsiteX55" fmla="*/ 2246359 w 2394354"/>
                    <a:gd name="connsiteY55" fmla="*/ 1797087 h 2473637"/>
                    <a:gd name="connsiteX56" fmla="*/ 2394354 w 2394354"/>
                    <a:gd name="connsiteY56" fmla="*/ 1807658 h 2473637"/>
                    <a:gd name="connsiteX0" fmla="*/ 1923940 w 2394354"/>
                    <a:gd name="connsiteY0" fmla="*/ 348846 h 2473637"/>
                    <a:gd name="connsiteX1" fmla="*/ 1834086 w 2394354"/>
                    <a:gd name="connsiteY1" fmla="*/ 295991 h 2473637"/>
                    <a:gd name="connsiteX2" fmla="*/ 1728375 w 2394354"/>
                    <a:gd name="connsiteY2" fmla="*/ 290705 h 2473637"/>
                    <a:gd name="connsiteX3" fmla="*/ 1696661 w 2394354"/>
                    <a:gd name="connsiteY3" fmla="*/ 295991 h 2473637"/>
                    <a:gd name="connsiteX4" fmla="*/ 1569808 w 2394354"/>
                    <a:gd name="connsiteY4" fmla="*/ 211422 h 2473637"/>
                    <a:gd name="connsiteX5" fmla="*/ 1479954 w 2394354"/>
                    <a:gd name="connsiteY5" fmla="*/ 105711 h 2473637"/>
                    <a:gd name="connsiteX6" fmla="*/ 1405956 w 2394354"/>
                    <a:gd name="connsiteY6" fmla="*/ 105711 h 2473637"/>
                    <a:gd name="connsiteX7" fmla="*/ 1353101 w 2394354"/>
                    <a:gd name="connsiteY7" fmla="*/ 52856 h 2473637"/>
                    <a:gd name="connsiteX8" fmla="*/ 1257961 w 2394354"/>
                    <a:gd name="connsiteY8" fmla="*/ 36999 h 2473637"/>
                    <a:gd name="connsiteX9" fmla="*/ 1152250 w 2394354"/>
                    <a:gd name="connsiteY9" fmla="*/ 63427 h 2473637"/>
                    <a:gd name="connsiteX10" fmla="*/ 1067681 w 2394354"/>
                    <a:gd name="connsiteY10" fmla="*/ 79283 h 2473637"/>
                    <a:gd name="connsiteX11" fmla="*/ 967256 w 2394354"/>
                    <a:gd name="connsiteY11" fmla="*/ 68712 h 2473637"/>
                    <a:gd name="connsiteX12" fmla="*/ 856259 w 2394354"/>
                    <a:gd name="connsiteY12" fmla="*/ 52856 h 2473637"/>
                    <a:gd name="connsiteX13" fmla="*/ 766405 w 2394354"/>
                    <a:gd name="connsiteY13" fmla="*/ 21142 h 2473637"/>
                    <a:gd name="connsiteX14" fmla="*/ 628981 w 2394354"/>
                    <a:gd name="connsiteY14" fmla="*/ 15857 h 2473637"/>
                    <a:gd name="connsiteX15" fmla="*/ 560268 w 2394354"/>
                    <a:gd name="connsiteY15" fmla="*/ 5286 h 2473637"/>
                    <a:gd name="connsiteX16" fmla="*/ 443986 w 2394354"/>
                    <a:gd name="connsiteY16" fmla="*/ 0 h 2473637"/>
                    <a:gd name="connsiteX17" fmla="*/ 295991 w 2394354"/>
                    <a:gd name="connsiteY17" fmla="*/ 0 h 2473637"/>
                    <a:gd name="connsiteX18" fmla="*/ 153281 w 2394354"/>
                    <a:gd name="connsiteY18" fmla="*/ 52856 h 2473637"/>
                    <a:gd name="connsiteX19" fmla="*/ 42285 w 2394354"/>
                    <a:gd name="connsiteY19" fmla="*/ 126853 h 2473637"/>
                    <a:gd name="connsiteX20" fmla="*/ 0 w 2394354"/>
                    <a:gd name="connsiteY20" fmla="*/ 200851 h 2473637"/>
                    <a:gd name="connsiteX21" fmla="*/ 21142 w 2394354"/>
                    <a:gd name="connsiteY21" fmla="*/ 311848 h 2473637"/>
                    <a:gd name="connsiteX22" fmla="*/ 63427 w 2394354"/>
                    <a:gd name="connsiteY22" fmla="*/ 422844 h 2473637"/>
                    <a:gd name="connsiteX23" fmla="*/ 79283 w 2394354"/>
                    <a:gd name="connsiteY23" fmla="*/ 470414 h 2473637"/>
                    <a:gd name="connsiteX24" fmla="*/ 153281 w 2394354"/>
                    <a:gd name="connsiteY24" fmla="*/ 586696 h 2473637"/>
                    <a:gd name="connsiteX25" fmla="*/ 264278 w 2394354"/>
                    <a:gd name="connsiteY25" fmla="*/ 697693 h 2473637"/>
                    <a:gd name="connsiteX26" fmla="*/ 348846 w 2394354"/>
                    <a:gd name="connsiteY26" fmla="*/ 813975 h 2473637"/>
                    <a:gd name="connsiteX27" fmla="*/ 428130 w 2394354"/>
                    <a:gd name="connsiteY27" fmla="*/ 972541 h 2473637"/>
                    <a:gd name="connsiteX28" fmla="*/ 507413 w 2394354"/>
                    <a:gd name="connsiteY28" fmla="*/ 1141679 h 2473637"/>
                    <a:gd name="connsiteX29" fmla="*/ 586696 w 2394354"/>
                    <a:gd name="connsiteY29" fmla="*/ 1273817 h 2473637"/>
                    <a:gd name="connsiteX30" fmla="*/ 618409 w 2394354"/>
                    <a:gd name="connsiteY30" fmla="*/ 1358386 h 2473637"/>
                    <a:gd name="connsiteX31" fmla="*/ 586696 w 2394354"/>
                    <a:gd name="connsiteY31" fmla="*/ 1485239 h 2473637"/>
                    <a:gd name="connsiteX32" fmla="*/ 655408 w 2394354"/>
                    <a:gd name="connsiteY32" fmla="*/ 1723090 h 2473637"/>
                    <a:gd name="connsiteX33" fmla="*/ 708264 w 2394354"/>
                    <a:gd name="connsiteY33" fmla="*/ 1839371 h 2473637"/>
                    <a:gd name="connsiteX34" fmla="*/ 850975 w 2394354"/>
                    <a:gd name="connsiteY34" fmla="*/ 1902798 h 2473637"/>
                    <a:gd name="connsiteX35" fmla="*/ 856259 w 2394354"/>
                    <a:gd name="connsiteY35" fmla="*/ 1960939 h 2473637"/>
                    <a:gd name="connsiteX36" fmla="*/ 909115 w 2394354"/>
                    <a:gd name="connsiteY36" fmla="*/ 2082506 h 2473637"/>
                    <a:gd name="connsiteX37" fmla="*/ 977827 w 2394354"/>
                    <a:gd name="connsiteY37" fmla="*/ 2119505 h 2473637"/>
                    <a:gd name="connsiteX38" fmla="*/ 1014826 w 2394354"/>
                    <a:gd name="connsiteY38" fmla="*/ 2198789 h 2473637"/>
                    <a:gd name="connsiteX39" fmla="*/ 1025397 w 2394354"/>
                    <a:gd name="connsiteY39" fmla="*/ 2230502 h 2473637"/>
                    <a:gd name="connsiteX40" fmla="*/ 993683 w 2394354"/>
                    <a:gd name="connsiteY40" fmla="*/ 2336213 h 2473637"/>
                    <a:gd name="connsiteX41" fmla="*/ 1004255 w 2394354"/>
                    <a:gd name="connsiteY41" fmla="*/ 2389068 h 2473637"/>
                    <a:gd name="connsiteX42" fmla="*/ 1004255 w 2394354"/>
                    <a:gd name="connsiteY42" fmla="*/ 2426067 h 2473637"/>
                    <a:gd name="connsiteX43" fmla="*/ 1051824 w 2394354"/>
                    <a:gd name="connsiteY43" fmla="*/ 2473637 h 2473637"/>
                    <a:gd name="connsiteX44" fmla="*/ 1189249 w 2394354"/>
                    <a:gd name="connsiteY44" fmla="*/ 2404925 h 2473637"/>
                    <a:gd name="connsiteX45" fmla="*/ 1263246 w 2394354"/>
                    <a:gd name="connsiteY45" fmla="*/ 2378497 h 2473637"/>
                    <a:gd name="connsiteX46" fmla="*/ 1442955 w 2394354"/>
                    <a:gd name="connsiteY46" fmla="*/ 2394354 h 2473637"/>
                    <a:gd name="connsiteX47" fmla="*/ 1516953 w 2394354"/>
                    <a:gd name="connsiteY47" fmla="*/ 2399639 h 2473637"/>
                    <a:gd name="connsiteX48" fmla="*/ 1596236 w 2394354"/>
                    <a:gd name="connsiteY48" fmla="*/ 2415496 h 2473637"/>
                    <a:gd name="connsiteX49" fmla="*/ 1575094 w 2394354"/>
                    <a:gd name="connsiteY49" fmla="*/ 1997938 h 2473637"/>
                    <a:gd name="connsiteX50" fmla="*/ 1923940 w 2394354"/>
                    <a:gd name="connsiteY50" fmla="*/ 1849942 h 2473637"/>
                    <a:gd name="connsiteX51" fmla="*/ 1982081 w 2394354"/>
                    <a:gd name="connsiteY51" fmla="*/ 1929226 h 2473637"/>
                    <a:gd name="connsiteX52" fmla="*/ 2119505 w 2394354"/>
                    <a:gd name="connsiteY52" fmla="*/ 1945082 h 2473637"/>
                    <a:gd name="connsiteX53" fmla="*/ 2151219 w 2394354"/>
                    <a:gd name="connsiteY53" fmla="*/ 1913369 h 2473637"/>
                    <a:gd name="connsiteX54" fmla="*/ 2182932 w 2394354"/>
                    <a:gd name="connsiteY54" fmla="*/ 1828800 h 2473637"/>
                    <a:gd name="connsiteX55" fmla="*/ 2246359 w 2394354"/>
                    <a:gd name="connsiteY55" fmla="*/ 1797087 h 2473637"/>
                    <a:gd name="connsiteX56" fmla="*/ 2394354 w 2394354"/>
                    <a:gd name="connsiteY56" fmla="*/ 1807658 h 2473637"/>
                    <a:gd name="connsiteX0" fmla="*/ 1923940 w 2394354"/>
                    <a:gd name="connsiteY0" fmla="*/ 348846 h 2473637"/>
                    <a:gd name="connsiteX1" fmla="*/ 1834086 w 2394354"/>
                    <a:gd name="connsiteY1" fmla="*/ 295991 h 2473637"/>
                    <a:gd name="connsiteX2" fmla="*/ 1728375 w 2394354"/>
                    <a:gd name="connsiteY2" fmla="*/ 290705 h 2473637"/>
                    <a:gd name="connsiteX3" fmla="*/ 1696661 w 2394354"/>
                    <a:gd name="connsiteY3" fmla="*/ 295991 h 2473637"/>
                    <a:gd name="connsiteX4" fmla="*/ 1569808 w 2394354"/>
                    <a:gd name="connsiteY4" fmla="*/ 211422 h 2473637"/>
                    <a:gd name="connsiteX5" fmla="*/ 1479954 w 2394354"/>
                    <a:gd name="connsiteY5" fmla="*/ 105711 h 2473637"/>
                    <a:gd name="connsiteX6" fmla="*/ 1405956 w 2394354"/>
                    <a:gd name="connsiteY6" fmla="*/ 105711 h 2473637"/>
                    <a:gd name="connsiteX7" fmla="*/ 1353101 w 2394354"/>
                    <a:gd name="connsiteY7" fmla="*/ 52856 h 2473637"/>
                    <a:gd name="connsiteX8" fmla="*/ 1257961 w 2394354"/>
                    <a:gd name="connsiteY8" fmla="*/ 36999 h 2473637"/>
                    <a:gd name="connsiteX9" fmla="*/ 1152250 w 2394354"/>
                    <a:gd name="connsiteY9" fmla="*/ 63427 h 2473637"/>
                    <a:gd name="connsiteX10" fmla="*/ 1067681 w 2394354"/>
                    <a:gd name="connsiteY10" fmla="*/ 79283 h 2473637"/>
                    <a:gd name="connsiteX11" fmla="*/ 967256 w 2394354"/>
                    <a:gd name="connsiteY11" fmla="*/ 68712 h 2473637"/>
                    <a:gd name="connsiteX12" fmla="*/ 856259 w 2394354"/>
                    <a:gd name="connsiteY12" fmla="*/ 52856 h 2473637"/>
                    <a:gd name="connsiteX13" fmla="*/ 766405 w 2394354"/>
                    <a:gd name="connsiteY13" fmla="*/ 21142 h 2473637"/>
                    <a:gd name="connsiteX14" fmla="*/ 628981 w 2394354"/>
                    <a:gd name="connsiteY14" fmla="*/ 15857 h 2473637"/>
                    <a:gd name="connsiteX15" fmla="*/ 560268 w 2394354"/>
                    <a:gd name="connsiteY15" fmla="*/ 5286 h 2473637"/>
                    <a:gd name="connsiteX16" fmla="*/ 443986 w 2394354"/>
                    <a:gd name="connsiteY16" fmla="*/ 0 h 2473637"/>
                    <a:gd name="connsiteX17" fmla="*/ 295991 w 2394354"/>
                    <a:gd name="connsiteY17" fmla="*/ 0 h 2473637"/>
                    <a:gd name="connsiteX18" fmla="*/ 153281 w 2394354"/>
                    <a:gd name="connsiteY18" fmla="*/ 52856 h 2473637"/>
                    <a:gd name="connsiteX19" fmla="*/ 42285 w 2394354"/>
                    <a:gd name="connsiteY19" fmla="*/ 126853 h 2473637"/>
                    <a:gd name="connsiteX20" fmla="*/ 0 w 2394354"/>
                    <a:gd name="connsiteY20" fmla="*/ 200851 h 2473637"/>
                    <a:gd name="connsiteX21" fmla="*/ 21142 w 2394354"/>
                    <a:gd name="connsiteY21" fmla="*/ 311848 h 2473637"/>
                    <a:gd name="connsiteX22" fmla="*/ 63427 w 2394354"/>
                    <a:gd name="connsiteY22" fmla="*/ 422844 h 2473637"/>
                    <a:gd name="connsiteX23" fmla="*/ 79283 w 2394354"/>
                    <a:gd name="connsiteY23" fmla="*/ 470414 h 2473637"/>
                    <a:gd name="connsiteX24" fmla="*/ 153281 w 2394354"/>
                    <a:gd name="connsiteY24" fmla="*/ 586696 h 2473637"/>
                    <a:gd name="connsiteX25" fmla="*/ 264278 w 2394354"/>
                    <a:gd name="connsiteY25" fmla="*/ 697693 h 2473637"/>
                    <a:gd name="connsiteX26" fmla="*/ 348846 w 2394354"/>
                    <a:gd name="connsiteY26" fmla="*/ 813975 h 2473637"/>
                    <a:gd name="connsiteX27" fmla="*/ 428130 w 2394354"/>
                    <a:gd name="connsiteY27" fmla="*/ 972541 h 2473637"/>
                    <a:gd name="connsiteX28" fmla="*/ 507413 w 2394354"/>
                    <a:gd name="connsiteY28" fmla="*/ 1141679 h 2473637"/>
                    <a:gd name="connsiteX29" fmla="*/ 586696 w 2394354"/>
                    <a:gd name="connsiteY29" fmla="*/ 1273817 h 2473637"/>
                    <a:gd name="connsiteX30" fmla="*/ 618409 w 2394354"/>
                    <a:gd name="connsiteY30" fmla="*/ 1358386 h 2473637"/>
                    <a:gd name="connsiteX31" fmla="*/ 618409 w 2394354"/>
                    <a:gd name="connsiteY31" fmla="*/ 1596235 h 2473637"/>
                    <a:gd name="connsiteX32" fmla="*/ 655408 w 2394354"/>
                    <a:gd name="connsiteY32" fmla="*/ 1723090 h 2473637"/>
                    <a:gd name="connsiteX33" fmla="*/ 708264 w 2394354"/>
                    <a:gd name="connsiteY33" fmla="*/ 1839371 h 2473637"/>
                    <a:gd name="connsiteX34" fmla="*/ 850975 w 2394354"/>
                    <a:gd name="connsiteY34" fmla="*/ 1902798 h 2473637"/>
                    <a:gd name="connsiteX35" fmla="*/ 856259 w 2394354"/>
                    <a:gd name="connsiteY35" fmla="*/ 1960939 h 2473637"/>
                    <a:gd name="connsiteX36" fmla="*/ 909115 w 2394354"/>
                    <a:gd name="connsiteY36" fmla="*/ 2082506 h 2473637"/>
                    <a:gd name="connsiteX37" fmla="*/ 977827 w 2394354"/>
                    <a:gd name="connsiteY37" fmla="*/ 2119505 h 2473637"/>
                    <a:gd name="connsiteX38" fmla="*/ 1014826 w 2394354"/>
                    <a:gd name="connsiteY38" fmla="*/ 2198789 h 2473637"/>
                    <a:gd name="connsiteX39" fmla="*/ 1025397 w 2394354"/>
                    <a:gd name="connsiteY39" fmla="*/ 2230502 h 2473637"/>
                    <a:gd name="connsiteX40" fmla="*/ 993683 w 2394354"/>
                    <a:gd name="connsiteY40" fmla="*/ 2336213 h 2473637"/>
                    <a:gd name="connsiteX41" fmla="*/ 1004255 w 2394354"/>
                    <a:gd name="connsiteY41" fmla="*/ 2389068 h 2473637"/>
                    <a:gd name="connsiteX42" fmla="*/ 1004255 w 2394354"/>
                    <a:gd name="connsiteY42" fmla="*/ 2426067 h 2473637"/>
                    <a:gd name="connsiteX43" fmla="*/ 1051824 w 2394354"/>
                    <a:gd name="connsiteY43" fmla="*/ 2473637 h 2473637"/>
                    <a:gd name="connsiteX44" fmla="*/ 1189249 w 2394354"/>
                    <a:gd name="connsiteY44" fmla="*/ 2404925 h 2473637"/>
                    <a:gd name="connsiteX45" fmla="*/ 1263246 w 2394354"/>
                    <a:gd name="connsiteY45" fmla="*/ 2378497 h 2473637"/>
                    <a:gd name="connsiteX46" fmla="*/ 1442955 w 2394354"/>
                    <a:gd name="connsiteY46" fmla="*/ 2394354 h 2473637"/>
                    <a:gd name="connsiteX47" fmla="*/ 1516953 w 2394354"/>
                    <a:gd name="connsiteY47" fmla="*/ 2399639 h 2473637"/>
                    <a:gd name="connsiteX48" fmla="*/ 1596236 w 2394354"/>
                    <a:gd name="connsiteY48" fmla="*/ 2415496 h 2473637"/>
                    <a:gd name="connsiteX49" fmla="*/ 1575094 w 2394354"/>
                    <a:gd name="connsiteY49" fmla="*/ 1997938 h 2473637"/>
                    <a:gd name="connsiteX50" fmla="*/ 1923940 w 2394354"/>
                    <a:gd name="connsiteY50" fmla="*/ 1849942 h 2473637"/>
                    <a:gd name="connsiteX51" fmla="*/ 1982081 w 2394354"/>
                    <a:gd name="connsiteY51" fmla="*/ 1929226 h 2473637"/>
                    <a:gd name="connsiteX52" fmla="*/ 2119505 w 2394354"/>
                    <a:gd name="connsiteY52" fmla="*/ 1945082 h 2473637"/>
                    <a:gd name="connsiteX53" fmla="*/ 2151219 w 2394354"/>
                    <a:gd name="connsiteY53" fmla="*/ 1913369 h 2473637"/>
                    <a:gd name="connsiteX54" fmla="*/ 2182932 w 2394354"/>
                    <a:gd name="connsiteY54" fmla="*/ 1828800 h 2473637"/>
                    <a:gd name="connsiteX55" fmla="*/ 2246359 w 2394354"/>
                    <a:gd name="connsiteY55" fmla="*/ 1797087 h 2473637"/>
                    <a:gd name="connsiteX56" fmla="*/ 2394354 w 2394354"/>
                    <a:gd name="connsiteY56" fmla="*/ 1807658 h 2473637"/>
                    <a:gd name="connsiteX0" fmla="*/ 1923940 w 2394354"/>
                    <a:gd name="connsiteY0" fmla="*/ 348846 h 2473637"/>
                    <a:gd name="connsiteX1" fmla="*/ 1834086 w 2394354"/>
                    <a:gd name="connsiteY1" fmla="*/ 295991 h 2473637"/>
                    <a:gd name="connsiteX2" fmla="*/ 1728375 w 2394354"/>
                    <a:gd name="connsiteY2" fmla="*/ 290705 h 2473637"/>
                    <a:gd name="connsiteX3" fmla="*/ 1696661 w 2394354"/>
                    <a:gd name="connsiteY3" fmla="*/ 295991 h 2473637"/>
                    <a:gd name="connsiteX4" fmla="*/ 1569808 w 2394354"/>
                    <a:gd name="connsiteY4" fmla="*/ 211422 h 2473637"/>
                    <a:gd name="connsiteX5" fmla="*/ 1479954 w 2394354"/>
                    <a:gd name="connsiteY5" fmla="*/ 105711 h 2473637"/>
                    <a:gd name="connsiteX6" fmla="*/ 1405956 w 2394354"/>
                    <a:gd name="connsiteY6" fmla="*/ 105711 h 2473637"/>
                    <a:gd name="connsiteX7" fmla="*/ 1353101 w 2394354"/>
                    <a:gd name="connsiteY7" fmla="*/ 52856 h 2473637"/>
                    <a:gd name="connsiteX8" fmla="*/ 1257961 w 2394354"/>
                    <a:gd name="connsiteY8" fmla="*/ 36999 h 2473637"/>
                    <a:gd name="connsiteX9" fmla="*/ 1152250 w 2394354"/>
                    <a:gd name="connsiteY9" fmla="*/ 63427 h 2473637"/>
                    <a:gd name="connsiteX10" fmla="*/ 1067681 w 2394354"/>
                    <a:gd name="connsiteY10" fmla="*/ 79283 h 2473637"/>
                    <a:gd name="connsiteX11" fmla="*/ 967256 w 2394354"/>
                    <a:gd name="connsiteY11" fmla="*/ 68712 h 2473637"/>
                    <a:gd name="connsiteX12" fmla="*/ 856259 w 2394354"/>
                    <a:gd name="connsiteY12" fmla="*/ 52856 h 2473637"/>
                    <a:gd name="connsiteX13" fmla="*/ 766405 w 2394354"/>
                    <a:gd name="connsiteY13" fmla="*/ 21142 h 2473637"/>
                    <a:gd name="connsiteX14" fmla="*/ 628981 w 2394354"/>
                    <a:gd name="connsiteY14" fmla="*/ 15857 h 2473637"/>
                    <a:gd name="connsiteX15" fmla="*/ 560268 w 2394354"/>
                    <a:gd name="connsiteY15" fmla="*/ 5286 h 2473637"/>
                    <a:gd name="connsiteX16" fmla="*/ 443986 w 2394354"/>
                    <a:gd name="connsiteY16" fmla="*/ 0 h 2473637"/>
                    <a:gd name="connsiteX17" fmla="*/ 295991 w 2394354"/>
                    <a:gd name="connsiteY17" fmla="*/ 0 h 2473637"/>
                    <a:gd name="connsiteX18" fmla="*/ 153281 w 2394354"/>
                    <a:gd name="connsiteY18" fmla="*/ 52856 h 2473637"/>
                    <a:gd name="connsiteX19" fmla="*/ 42285 w 2394354"/>
                    <a:gd name="connsiteY19" fmla="*/ 126853 h 2473637"/>
                    <a:gd name="connsiteX20" fmla="*/ 0 w 2394354"/>
                    <a:gd name="connsiteY20" fmla="*/ 200851 h 2473637"/>
                    <a:gd name="connsiteX21" fmla="*/ 21142 w 2394354"/>
                    <a:gd name="connsiteY21" fmla="*/ 311848 h 2473637"/>
                    <a:gd name="connsiteX22" fmla="*/ 63427 w 2394354"/>
                    <a:gd name="connsiteY22" fmla="*/ 422844 h 2473637"/>
                    <a:gd name="connsiteX23" fmla="*/ 79283 w 2394354"/>
                    <a:gd name="connsiteY23" fmla="*/ 470414 h 2473637"/>
                    <a:gd name="connsiteX24" fmla="*/ 153281 w 2394354"/>
                    <a:gd name="connsiteY24" fmla="*/ 586696 h 2473637"/>
                    <a:gd name="connsiteX25" fmla="*/ 264278 w 2394354"/>
                    <a:gd name="connsiteY25" fmla="*/ 697693 h 2473637"/>
                    <a:gd name="connsiteX26" fmla="*/ 348846 w 2394354"/>
                    <a:gd name="connsiteY26" fmla="*/ 813975 h 2473637"/>
                    <a:gd name="connsiteX27" fmla="*/ 428130 w 2394354"/>
                    <a:gd name="connsiteY27" fmla="*/ 972541 h 2473637"/>
                    <a:gd name="connsiteX28" fmla="*/ 507413 w 2394354"/>
                    <a:gd name="connsiteY28" fmla="*/ 1141679 h 2473637"/>
                    <a:gd name="connsiteX29" fmla="*/ 586696 w 2394354"/>
                    <a:gd name="connsiteY29" fmla="*/ 1273817 h 2473637"/>
                    <a:gd name="connsiteX30" fmla="*/ 660693 w 2394354"/>
                    <a:gd name="connsiteY30" fmla="*/ 1474668 h 2473637"/>
                    <a:gd name="connsiteX31" fmla="*/ 618409 w 2394354"/>
                    <a:gd name="connsiteY31" fmla="*/ 1596235 h 2473637"/>
                    <a:gd name="connsiteX32" fmla="*/ 655408 w 2394354"/>
                    <a:gd name="connsiteY32" fmla="*/ 1723090 h 2473637"/>
                    <a:gd name="connsiteX33" fmla="*/ 708264 w 2394354"/>
                    <a:gd name="connsiteY33" fmla="*/ 1839371 h 2473637"/>
                    <a:gd name="connsiteX34" fmla="*/ 850975 w 2394354"/>
                    <a:gd name="connsiteY34" fmla="*/ 1902798 h 2473637"/>
                    <a:gd name="connsiteX35" fmla="*/ 856259 w 2394354"/>
                    <a:gd name="connsiteY35" fmla="*/ 1960939 h 2473637"/>
                    <a:gd name="connsiteX36" fmla="*/ 909115 w 2394354"/>
                    <a:gd name="connsiteY36" fmla="*/ 2082506 h 2473637"/>
                    <a:gd name="connsiteX37" fmla="*/ 977827 w 2394354"/>
                    <a:gd name="connsiteY37" fmla="*/ 2119505 h 2473637"/>
                    <a:gd name="connsiteX38" fmla="*/ 1014826 w 2394354"/>
                    <a:gd name="connsiteY38" fmla="*/ 2198789 h 2473637"/>
                    <a:gd name="connsiteX39" fmla="*/ 1025397 w 2394354"/>
                    <a:gd name="connsiteY39" fmla="*/ 2230502 h 2473637"/>
                    <a:gd name="connsiteX40" fmla="*/ 993683 w 2394354"/>
                    <a:gd name="connsiteY40" fmla="*/ 2336213 h 2473637"/>
                    <a:gd name="connsiteX41" fmla="*/ 1004255 w 2394354"/>
                    <a:gd name="connsiteY41" fmla="*/ 2389068 h 2473637"/>
                    <a:gd name="connsiteX42" fmla="*/ 1004255 w 2394354"/>
                    <a:gd name="connsiteY42" fmla="*/ 2426067 h 2473637"/>
                    <a:gd name="connsiteX43" fmla="*/ 1051824 w 2394354"/>
                    <a:gd name="connsiteY43" fmla="*/ 2473637 h 2473637"/>
                    <a:gd name="connsiteX44" fmla="*/ 1189249 w 2394354"/>
                    <a:gd name="connsiteY44" fmla="*/ 2404925 h 2473637"/>
                    <a:gd name="connsiteX45" fmla="*/ 1263246 w 2394354"/>
                    <a:gd name="connsiteY45" fmla="*/ 2378497 h 2473637"/>
                    <a:gd name="connsiteX46" fmla="*/ 1442955 w 2394354"/>
                    <a:gd name="connsiteY46" fmla="*/ 2394354 h 2473637"/>
                    <a:gd name="connsiteX47" fmla="*/ 1516953 w 2394354"/>
                    <a:gd name="connsiteY47" fmla="*/ 2399639 h 2473637"/>
                    <a:gd name="connsiteX48" fmla="*/ 1596236 w 2394354"/>
                    <a:gd name="connsiteY48" fmla="*/ 2415496 h 2473637"/>
                    <a:gd name="connsiteX49" fmla="*/ 1575094 w 2394354"/>
                    <a:gd name="connsiteY49" fmla="*/ 1997938 h 2473637"/>
                    <a:gd name="connsiteX50" fmla="*/ 1923940 w 2394354"/>
                    <a:gd name="connsiteY50" fmla="*/ 1849942 h 2473637"/>
                    <a:gd name="connsiteX51" fmla="*/ 1982081 w 2394354"/>
                    <a:gd name="connsiteY51" fmla="*/ 1929226 h 2473637"/>
                    <a:gd name="connsiteX52" fmla="*/ 2119505 w 2394354"/>
                    <a:gd name="connsiteY52" fmla="*/ 1945082 h 2473637"/>
                    <a:gd name="connsiteX53" fmla="*/ 2151219 w 2394354"/>
                    <a:gd name="connsiteY53" fmla="*/ 1913369 h 2473637"/>
                    <a:gd name="connsiteX54" fmla="*/ 2182932 w 2394354"/>
                    <a:gd name="connsiteY54" fmla="*/ 1828800 h 2473637"/>
                    <a:gd name="connsiteX55" fmla="*/ 2246359 w 2394354"/>
                    <a:gd name="connsiteY55" fmla="*/ 1797087 h 2473637"/>
                    <a:gd name="connsiteX56" fmla="*/ 2394354 w 2394354"/>
                    <a:gd name="connsiteY56" fmla="*/ 1807658 h 2473637"/>
                    <a:gd name="connsiteX0" fmla="*/ 1923940 w 2394354"/>
                    <a:gd name="connsiteY0" fmla="*/ 348846 h 2473637"/>
                    <a:gd name="connsiteX1" fmla="*/ 1834086 w 2394354"/>
                    <a:gd name="connsiteY1" fmla="*/ 295991 h 2473637"/>
                    <a:gd name="connsiteX2" fmla="*/ 1728375 w 2394354"/>
                    <a:gd name="connsiteY2" fmla="*/ 290705 h 2473637"/>
                    <a:gd name="connsiteX3" fmla="*/ 1696661 w 2394354"/>
                    <a:gd name="connsiteY3" fmla="*/ 295991 h 2473637"/>
                    <a:gd name="connsiteX4" fmla="*/ 1569808 w 2394354"/>
                    <a:gd name="connsiteY4" fmla="*/ 211422 h 2473637"/>
                    <a:gd name="connsiteX5" fmla="*/ 1479954 w 2394354"/>
                    <a:gd name="connsiteY5" fmla="*/ 105711 h 2473637"/>
                    <a:gd name="connsiteX6" fmla="*/ 1405956 w 2394354"/>
                    <a:gd name="connsiteY6" fmla="*/ 105711 h 2473637"/>
                    <a:gd name="connsiteX7" fmla="*/ 1353101 w 2394354"/>
                    <a:gd name="connsiteY7" fmla="*/ 52856 h 2473637"/>
                    <a:gd name="connsiteX8" fmla="*/ 1257961 w 2394354"/>
                    <a:gd name="connsiteY8" fmla="*/ 36999 h 2473637"/>
                    <a:gd name="connsiteX9" fmla="*/ 1152250 w 2394354"/>
                    <a:gd name="connsiteY9" fmla="*/ 63427 h 2473637"/>
                    <a:gd name="connsiteX10" fmla="*/ 1067681 w 2394354"/>
                    <a:gd name="connsiteY10" fmla="*/ 79283 h 2473637"/>
                    <a:gd name="connsiteX11" fmla="*/ 967256 w 2394354"/>
                    <a:gd name="connsiteY11" fmla="*/ 68712 h 2473637"/>
                    <a:gd name="connsiteX12" fmla="*/ 856259 w 2394354"/>
                    <a:gd name="connsiteY12" fmla="*/ 52856 h 2473637"/>
                    <a:gd name="connsiteX13" fmla="*/ 766405 w 2394354"/>
                    <a:gd name="connsiteY13" fmla="*/ 21142 h 2473637"/>
                    <a:gd name="connsiteX14" fmla="*/ 628981 w 2394354"/>
                    <a:gd name="connsiteY14" fmla="*/ 15857 h 2473637"/>
                    <a:gd name="connsiteX15" fmla="*/ 560268 w 2394354"/>
                    <a:gd name="connsiteY15" fmla="*/ 5286 h 2473637"/>
                    <a:gd name="connsiteX16" fmla="*/ 443986 w 2394354"/>
                    <a:gd name="connsiteY16" fmla="*/ 0 h 2473637"/>
                    <a:gd name="connsiteX17" fmla="*/ 295991 w 2394354"/>
                    <a:gd name="connsiteY17" fmla="*/ 0 h 2473637"/>
                    <a:gd name="connsiteX18" fmla="*/ 153281 w 2394354"/>
                    <a:gd name="connsiteY18" fmla="*/ 52856 h 2473637"/>
                    <a:gd name="connsiteX19" fmla="*/ 42285 w 2394354"/>
                    <a:gd name="connsiteY19" fmla="*/ 126853 h 2473637"/>
                    <a:gd name="connsiteX20" fmla="*/ 0 w 2394354"/>
                    <a:gd name="connsiteY20" fmla="*/ 200851 h 2473637"/>
                    <a:gd name="connsiteX21" fmla="*/ 21142 w 2394354"/>
                    <a:gd name="connsiteY21" fmla="*/ 311848 h 2473637"/>
                    <a:gd name="connsiteX22" fmla="*/ 63427 w 2394354"/>
                    <a:gd name="connsiteY22" fmla="*/ 422844 h 2473637"/>
                    <a:gd name="connsiteX23" fmla="*/ 79283 w 2394354"/>
                    <a:gd name="connsiteY23" fmla="*/ 470414 h 2473637"/>
                    <a:gd name="connsiteX24" fmla="*/ 153281 w 2394354"/>
                    <a:gd name="connsiteY24" fmla="*/ 586696 h 2473637"/>
                    <a:gd name="connsiteX25" fmla="*/ 264278 w 2394354"/>
                    <a:gd name="connsiteY25" fmla="*/ 697693 h 2473637"/>
                    <a:gd name="connsiteX26" fmla="*/ 348846 w 2394354"/>
                    <a:gd name="connsiteY26" fmla="*/ 813975 h 2473637"/>
                    <a:gd name="connsiteX27" fmla="*/ 428130 w 2394354"/>
                    <a:gd name="connsiteY27" fmla="*/ 972541 h 2473637"/>
                    <a:gd name="connsiteX28" fmla="*/ 507413 w 2394354"/>
                    <a:gd name="connsiteY28" fmla="*/ 1141679 h 2473637"/>
                    <a:gd name="connsiteX29" fmla="*/ 586696 w 2394354"/>
                    <a:gd name="connsiteY29" fmla="*/ 1273817 h 2473637"/>
                    <a:gd name="connsiteX30" fmla="*/ 660693 w 2394354"/>
                    <a:gd name="connsiteY30" fmla="*/ 1474668 h 2473637"/>
                    <a:gd name="connsiteX31" fmla="*/ 618409 w 2394354"/>
                    <a:gd name="connsiteY31" fmla="*/ 1596235 h 2473637"/>
                    <a:gd name="connsiteX32" fmla="*/ 687121 w 2394354"/>
                    <a:gd name="connsiteY32" fmla="*/ 1754803 h 2473637"/>
                    <a:gd name="connsiteX33" fmla="*/ 708264 w 2394354"/>
                    <a:gd name="connsiteY33" fmla="*/ 1839371 h 2473637"/>
                    <a:gd name="connsiteX34" fmla="*/ 850975 w 2394354"/>
                    <a:gd name="connsiteY34" fmla="*/ 1902798 h 2473637"/>
                    <a:gd name="connsiteX35" fmla="*/ 856259 w 2394354"/>
                    <a:gd name="connsiteY35" fmla="*/ 1960939 h 2473637"/>
                    <a:gd name="connsiteX36" fmla="*/ 909115 w 2394354"/>
                    <a:gd name="connsiteY36" fmla="*/ 2082506 h 2473637"/>
                    <a:gd name="connsiteX37" fmla="*/ 977827 w 2394354"/>
                    <a:gd name="connsiteY37" fmla="*/ 2119505 h 2473637"/>
                    <a:gd name="connsiteX38" fmla="*/ 1014826 w 2394354"/>
                    <a:gd name="connsiteY38" fmla="*/ 2198789 h 2473637"/>
                    <a:gd name="connsiteX39" fmla="*/ 1025397 w 2394354"/>
                    <a:gd name="connsiteY39" fmla="*/ 2230502 h 2473637"/>
                    <a:gd name="connsiteX40" fmla="*/ 993683 w 2394354"/>
                    <a:gd name="connsiteY40" fmla="*/ 2336213 h 2473637"/>
                    <a:gd name="connsiteX41" fmla="*/ 1004255 w 2394354"/>
                    <a:gd name="connsiteY41" fmla="*/ 2389068 h 2473637"/>
                    <a:gd name="connsiteX42" fmla="*/ 1004255 w 2394354"/>
                    <a:gd name="connsiteY42" fmla="*/ 2426067 h 2473637"/>
                    <a:gd name="connsiteX43" fmla="*/ 1051824 w 2394354"/>
                    <a:gd name="connsiteY43" fmla="*/ 2473637 h 2473637"/>
                    <a:gd name="connsiteX44" fmla="*/ 1189249 w 2394354"/>
                    <a:gd name="connsiteY44" fmla="*/ 2404925 h 2473637"/>
                    <a:gd name="connsiteX45" fmla="*/ 1263246 w 2394354"/>
                    <a:gd name="connsiteY45" fmla="*/ 2378497 h 2473637"/>
                    <a:gd name="connsiteX46" fmla="*/ 1442955 w 2394354"/>
                    <a:gd name="connsiteY46" fmla="*/ 2394354 h 2473637"/>
                    <a:gd name="connsiteX47" fmla="*/ 1516953 w 2394354"/>
                    <a:gd name="connsiteY47" fmla="*/ 2399639 h 2473637"/>
                    <a:gd name="connsiteX48" fmla="*/ 1596236 w 2394354"/>
                    <a:gd name="connsiteY48" fmla="*/ 2415496 h 2473637"/>
                    <a:gd name="connsiteX49" fmla="*/ 1575094 w 2394354"/>
                    <a:gd name="connsiteY49" fmla="*/ 1997938 h 2473637"/>
                    <a:gd name="connsiteX50" fmla="*/ 1923940 w 2394354"/>
                    <a:gd name="connsiteY50" fmla="*/ 1849942 h 2473637"/>
                    <a:gd name="connsiteX51" fmla="*/ 1982081 w 2394354"/>
                    <a:gd name="connsiteY51" fmla="*/ 1929226 h 2473637"/>
                    <a:gd name="connsiteX52" fmla="*/ 2119505 w 2394354"/>
                    <a:gd name="connsiteY52" fmla="*/ 1945082 h 2473637"/>
                    <a:gd name="connsiteX53" fmla="*/ 2151219 w 2394354"/>
                    <a:gd name="connsiteY53" fmla="*/ 1913369 h 2473637"/>
                    <a:gd name="connsiteX54" fmla="*/ 2182932 w 2394354"/>
                    <a:gd name="connsiteY54" fmla="*/ 1828800 h 2473637"/>
                    <a:gd name="connsiteX55" fmla="*/ 2246359 w 2394354"/>
                    <a:gd name="connsiteY55" fmla="*/ 1797087 h 2473637"/>
                    <a:gd name="connsiteX56" fmla="*/ 2394354 w 2394354"/>
                    <a:gd name="connsiteY56" fmla="*/ 1807658 h 2473637"/>
                    <a:gd name="connsiteX0" fmla="*/ 1923940 w 2394354"/>
                    <a:gd name="connsiteY0" fmla="*/ 348846 h 2473637"/>
                    <a:gd name="connsiteX1" fmla="*/ 1834086 w 2394354"/>
                    <a:gd name="connsiteY1" fmla="*/ 295991 h 2473637"/>
                    <a:gd name="connsiteX2" fmla="*/ 1728375 w 2394354"/>
                    <a:gd name="connsiteY2" fmla="*/ 290705 h 2473637"/>
                    <a:gd name="connsiteX3" fmla="*/ 1696661 w 2394354"/>
                    <a:gd name="connsiteY3" fmla="*/ 295991 h 2473637"/>
                    <a:gd name="connsiteX4" fmla="*/ 1569808 w 2394354"/>
                    <a:gd name="connsiteY4" fmla="*/ 211422 h 2473637"/>
                    <a:gd name="connsiteX5" fmla="*/ 1479954 w 2394354"/>
                    <a:gd name="connsiteY5" fmla="*/ 105711 h 2473637"/>
                    <a:gd name="connsiteX6" fmla="*/ 1405956 w 2394354"/>
                    <a:gd name="connsiteY6" fmla="*/ 105711 h 2473637"/>
                    <a:gd name="connsiteX7" fmla="*/ 1353101 w 2394354"/>
                    <a:gd name="connsiteY7" fmla="*/ 52856 h 2473637"/>
                    <a:gd name="connsiteX8" fmla="*/ 1257961 w 2394354"/>
                    <a:gd name="connsiteY8" fmla="*/ 36999 h 2473637"/>
                    <a:gd name="connsiteX9" fmla="*/ 1152250 w 2394354"/>
                    <a:gd name="connsiteY9" fmla="*/ 63427 h 2473637"/>
                    <a:gd name="connsiteX10" fmla="*/ 1067681 w 2394354"/>
                    <a:gd name="connsiteY10" fmla="*/ 79283 h 2473637"/>
                    <a:gd name="connsiteX11" fmla="*/ 967256 w 2394354"/>
                    <a:gd name="connsiteY11" fmla="*/ 68712 h 2473637"/>
                    <a:gd name="connsiteX12" fmla="*/ 856259 w 2394354"/>
                    <a:gd name="connsiteY12" fmla="*/ 52856 h 2473637"/>
                    <a:gd name="connsiteX13" fmla="*/ 766405 w 2394354"/>
                    <a:gd name="connsiteY13" fmla="*/ 21142 h 2473637"/>
                    <a:gd name="connsiteX14" fmla="*/ 628981 w 2394354"/>
                    <a:gd name="connsiteY14" fmla="*/ 15857 h 2473637"/>
                    <a:gd name="connsiteX15" fmla="*/ 560268 w 2394354"/>
                    <a:gd name="connsiteY15" fmla="*/ 5286 h 2473637"/>
                    <a:gd name="connsiteX16" fmla="*/ 443986 w 2394354"/>
                    <a:gd name="connsiteY16" fmla="*/ 0 h 2473637"/>
                    <a:gd name="connsiteX17" fmla="*/ 295991 w 2394354"/>
                    <a:gd name="connsiteY17" fmla="*/ 0 h 2473637"/>
                    <a:gd name="connsiteX18" fmla="*/ 153281 w 2394354"/>
                    <a:gd name="connsiteY18" fmla="*/ 52856 h 2473637"/>
                    <a:gd name="connsiteX19" fmla="*/ 42285 w 2394354"/>
                    <a:gd name="connsiteY19" fmla="*/ 126853 h 2473637"/>
                    <a:gd name="connsiteX20" fmla="*/ 0 w 2394354"/>
                    <a:gd name="connsiteY20" fmla="*/ 200851 h 2473637"/>
                    <a:gd name="connsiteX21" fmla="*/ 21142 w 2394354"/>
                    <a:gd name="connsiteY21" fmla="*/ 311848 h 2473637"/>
                    <a:gd name="connsiteX22" fmla="*/ 63427 w 2394354"/>
                    <a:gd name="connsiteY22" fmla="*/ 422844 h 2473637"/>
                    <a:gd name="connsiteX23" fmla="*/ 79283 w 2394354"/>
                    <a:gd name="connsiteY23" fmla="*/ 470414 h 2473637"/>
                    <a:gd name="connsiteX24" fmla="*/ 153281 w 2394354"/>
                    <a:gd name="connsiteY24" fmla="*/ 586696 h 2473637"/>
                    <a:gd name="connsiteX25" fmla="*/ 264278 w 2394354"/>
                    <a:gd name="connsiteY25" fmla="*/ 697693 h 2473637"/>
                    <a:gd name="connsiteX26" fmla="*/ 348846 w 2394354"/>
                    <a:gd name="connsiteY26" fmla="*/ 813975 h 2473637"/>
                    <a:gd name="connsiteX27" fmla="*/ 428130 w 2394354"/>
                    <a:gd name="connsiteY27" fmla="*/ 972541 h 2473637"/>
                    <a:gd name="connsiteX28" fmla="*/ 507413 w 2394354"/>
                    <a:gd name="connsiteY28" fmla="*/ 1141679 h 2473637"/>
                    <a:gd name="connsiteX29" fmla="*/ 586696 w 2394354"/>
                    <a:gd name="connsiteY29" fmla="*/ 1273817 h 2473637"/>
                    <a:gd name="connsiteX30" fmla="*/ 660693 w 2394354"/>
                    <a:gd name="connsiteY30" fmla="*/ 1474668 h 2473637"/>
                    <a:gd name="connsiteX31" fmla="*/ 665979 w 2394354"/>
                    <a:gd name="connsiteY31" fmla="*/ 1696661 h 2473637"/>
                    <a:gd name="connsiteX32" fmla="*/ 687121 w 2394354"/>
                    <a:gd name="connsiteY32" fmla="*/ 1754803 h 2473637"/>
                    <a:gd name="connsiteX33" fmla="*/ 708264 w 2394354"/>
                    <a:gd name="connsiteY33" fmla="*/ 1839371 h 2473637"/>
                    <a:gd name="connsiteX34" fmla="*/ 850975 w 2394354"/>
                    <a:gd name="connsiteY34" fmla="*/ 1902798 h 2473637"/>
                    <a:gd name="connsiteX35" fmla="*/ 856259 w 2394354"/>
                    <a:gd name="connsiteY35" fmla="*/ 1960939 h 2473637"/>
                    <a:gd name="connsiteX36" fmla="*/ 909115 w 2394354"/>
                    <a:gd name="connsiteY36" fmla="*/ 2082506 h 2473637"/>
                    <a:gd name="connsiteX37" fmla="*/ 977827 w 2394354"/>
                    <a:gd name="connsiteY37" fmla="*/ 2119505 h 2473637"/>
                    <a:gd name="connsiteX38" fmla="*/ 1014826 w 2394354"/>
                    <a:gd name="connsiteY38" fmla="*/ 2198789 h 2473637"/>
                    <a:gd name="connsiteX39" fmla="*/ 1025397 w 2394354"/>
                    <a:gd name="connsiteY39" fmla="*/ 2230502 h 2473637"/>
                    <a:gd name="connsiteX40" fmla="*/ 993683 w 2394354"/>
                    <a:gd name="connsiteY40" fmla="*/ 2336213 h 2473637"/>
                    <a:gd name="connsiteX41" fmla="*/ 1004255 w 2394354"/>
                    <a:gd name="connsiteY41" fmla="*/ 2389068 h 2473637"/>
                    <a:gd name="connsiteX42" fmla="*/ 1004255 w 2394354"/>
                    <a:gd name="connsiteY42" fmla="*/ 2426067 h 2473637"/>
                    <a:gd name="connsiteX43" fmla="*/ 1051824 w 2394354"/>
                    <a:gd name="connsiteY43" fmla="*/ 2473637 h 2473637"/>
                    <a:gd name="connsiteX44" fmla="*/ 1189249 w 2394354"/>
                    <a:gd name="connsiteY44" fmla="*/ 2404925 h 2473637"/>
                    <a:gd name="connsiteX45" fmla="*/ 1263246 w 2394354"/>
                    <a:gd name="connsiteY45" fmla="*/ 2378497 h 2473637"/>
                    <a:gd name="connsiteX46" fmla="*/ 1442955 w 2394354"/>
                    <a:gd name="connsiteY46" fmla="*/ 2394354 h 2473637"/>
                    <a:gd name="connsiteX47" fmla="*/ 1516953 w 2394354"/>
                    <a:gd name="connsiteY47" fmla="*/ 2399639 h 2473637"/>
                    <a:gd name="connsiteX48" fmla="*/ 1596236 w 2394354"/>
                    <a:gd name="connsiteY48" fmla="*/ 2415496 h 2473637"/>
                    <a:gd name="connsiteX49" fmla="*/ 1575094 w 2394354"/>
                    <a:gd name="connsiteY49" fmla="*/ 1997938 h 2473637"/>
                    <a:gd name="connsiteX50" fmla="*/ 1923940 w 2394354"/>
                    <a:gd name="connsiteY50" fmla="*/ 1849942 h 2473637"/>
                    <a:gd name="connsiteX51" fmla="*/ 1982081 w 2394354"/>
                    <a:gd name="connsiteY51" fmla="*/ 1929226 h 2473637"/>
                    <a:gd name="connsiteX52" fmla="*/ 2119505 w 2394354"/>
                    <a:gd name="connsiteY52" fmla="*/ 1945082 h 2473637"/>
                    <a:gd name="connsiteX53" fmla="*/ 2151219 w 2394354"/>
                    <a:gd name="connsiteY53" fmla="*/ 1913369 h 2473637"/>
                    <a:gd name="connsiteX54" fmla="*/ 2182932 w 2394354"/>
                    <a:gd name="connsiteY54" fmla="*/ 1828800 h 2473637"/>
                    <a:gd name="connsiteX55" fmla="*/ 2246359 w 2394354"/>
                    <a:gd name="connsiteY55" fmla="*/ 1797087 h 2473637"/>
                    <a:gd name="connsiteX56" fmla="*/ 2394354 w 2394354"/>
                    <a:gd name="connsiteY56" fmla="*/ 1807658 h 2473637"/>
                    <a:gd name="connsiteX0" fmla="*/ 1923940 w 2394354"/>
                    <a:gd name="connsiteY0" fmla="*/ 348846 h 2473637"/>
                    <a:gd name="connsiteX1" fmla="*/ 1834086 w 2394354"/>
                    <a:gd name="connsiteY1" fmla="*/ 295991 h 2473637"/>
                    <a:gd name="connsiteX2" fmla="*/ 1728375 w 2394354"/>
                    <a:gd name="connsiteY2" fmla="*/ 290705 h 2473637"/>
                    <a:gd name="connsiteX3" fmla="*/ 1696661 w 2394354"/>
                    <a:gd name="connsiteY3" fmla="*/ 295991 h 2473637"/>
                    <a:gd name="connsiteX4" fmla="*/ 1569808 w 2394354"/>
                    <a:gd name="connsiteY4" fmla="*/ 211422 h 2473637"/>
                    <a:gd name="connsiteX5" fmla="*/ 1479954 w 2394354"/>
                    <a:gd name="connsiteY5" fmla="*/ 105711 h 2473637"/>
                    <a:gd name="connsiteX6" fmla="*/ 1405956 w 2394354"/>
                    <a:gd name="connsiteY6" fmla="*/ 105711 h 2473637"/>
                    <a:gd name="connsiteX7" fmla="*/ 1353101 w 2394354"/>
                    <a:gd name="connsiteY7" fmla="*/ 52856 h 2473637"/>
                    <a:gd name="connsiteX8" fmla="*/ 1257961 w 2394354"/>
                    <a:gd name="connsiteY8" fmla="*/ 36999 h 2473637"/>
                    <a:gd name="connsiteX9" fmla="*/ 1152250 w 2394354"/>
                    <a:gd name="connsiteY9" fmla="*/ 63427 h 2473637"/>
                    <a:gd name="connsiteX10" fmla="*/ 1067681 w 2394354"/>
                    <a:gd name="connsiteY10" fmla="*/ 79283 h 2473637"/>
                    <a:gd name="connsiteX11" fmla="*/ 967256 w 2394354"/>
                    <a:gd name="connsiteY11" fmla="*/ 68712 h 2473637"/>
                    <a:gd name="connsiteX12" fmla="*/ 856259 w 2394354"/>
                    <a:gd name="connsiteY12" fmla="*/ 52856 h 2473637"/>
                    <a:gd name="connsiteX13" fmla="*/ 766405 w 2394354"/>
                    <a:gd name="connsiteY13" fmla="*/ 21142 h 2473637"/>
                    <a:gd name="connsiteX14" fmla="*/ 628981 w 2394354"/>
                    <a:gd name="connsiteY14" fmla="*/ 15857 h 2473637"/>
                    <a:gd name="connsiteX15" fmla="*/ 560268 w 2394354"/>
                    <a:gd name="connsiteY15" fmla="*/ 5286 h 2473637"/>
                    <a:gd name="connsiteX16" fmla="*/ 443986 w 2394354"/>
                    <a:gd name="connsiteY16" fmla="*/ 0 h 2473637"/>
                    <a:gd name="connsiteX17" fmla="*/ 295991 w 2394354"/>
                    <a:gd name="connsiteY17" fmla="*/ 0 h 2473637"/>
                    <a:gd name="connsiteX18" fmla="*/ 153281 w 2394354"/>
                    <a:gd name="connsiteY18" fmla="*/ 52856 h 2473637"/>
                    <a:gd name="connsiteX19" fmla="*/ 42285 w 2394354"/>
                    <a:gd name="connsiteY19" fmla="*/ 126853 h 2473637"/>
                    <a:gd name="connsiteX20" fmla="*/ 0 w 2394354"/>
                    <a:gd name="connsiteY20" fmla="*/ 200851 h 2473637"/>
                    <a:gd name="connsiteX21" fmla="*/ 21142 w 2394354"/>
                    <a:gd name="connsiteY21" fmla="*/ 311848 h 2473637"/>
                    <a:gd name="connsiteX22" fmla="*/ 63427 w 2394354"/>
                    <a:gd name="connsiteY22" fmla="*/ 422844 h 2473637"/>
                    <a:gd name="connsiteX23" fmla="*/ 79283 w 2394354"/>
                    <a:gd name="connsiteY23" fmla="*/ 470414 h 2473637"/>
                    <a:gd name="connsiteX24" fmla="*/ 153281 w 2394354"/>
                    <a:gd name="connsiteY24" fmla="*/ 586696 h 2473637"/>
                    <a:gd name="connsiteX25" fmla="*/ 264278 w 2394354"/>
                    <a:gd name="connsiteY25" fmla="*/ 697693 h 2473637"/>
                    <a:gd name="connsiteX26" fmla="*/ 348846 w 2394354"/>
                    <a:gd name="connsiteY26" fmla="*/ 813975 h 2473637"/>
                    <a:gd name="connsiteX27" fmla="*/ 428130 w 2394354"/>
                    <a:gd name="connsiteY27" fmla="*/ 972541 h 2473637"/>
                    <a:gd name="connsiteX28" fmla="*/ 507413 w 2394354"/>
                    <a:gd name="connsiteY28" fmla="*/ 1141679 h 2473637"/>
                    <a:gd name="connsiteX29" fmla="*/ 586696 w 2394354"/>
                    <a:gd name="connsiteY29" fmla="*/ 1273817 h 2473637"/>
                    <a:gd name="connsiteX30" fmla="*/ 718834 w 2394354"/>
                    <a:gd name="connsiteY30" fmla="*/ 1633235 h 2473637"/>
                    <a:gd name="connsiteX31" fmla="*/ 665979 w 2394354"/>
                    <a:gd name="connsiteY31" fmla="*/ 1696661 h 2473637"/>
                    <a:gd name="connsiteX32" fmla="*/ 687121 w 2394354"/>
                    <a:gd name="connsiteY32" fmla="*/ 1754803 h 2473637"/>
                    <a:gd name="connsiteX33" fmla="*/ 708264 w 2394354"/>
                    <a:gd name="connsiteY33" fmla="*/ 1839371 h 2473637"/>
                    <a:gd name="connsiteX34" fmla="*/ 850975 w 2394354"/>
                    <a:gd name="connsiteY34" fmla="*/ 1902798 h 2473637"/>
                    <a:gd name="connsiteX35" fmla="*/ 856259 w 2394354"/>
                    <a:gd name="connsiteY35" fmla="*/ 1960939 h 2473637"/>
                    <a:gd name="connsiteX36" fmla="*/ 909115 w 2394354"/>
                    <a:gd name="connsiteY36" fmla="*/ 2082506 h 2473637"/>
                    <a:gd name="connsiteX37" fmla="*/ 977827 w 2394354"/>
                    <a:gd name="connsiteY37" fmla="*/ 2119505 h 2473637"/>
                    <a:gd name="connsiteX38" fmla="*/ 1014826 w 2394354"/>
                    <a:gd name="connsiteY38" fmla="*/ 2198789 h 2473637"/>
                    <a:gd name="connsiteX39" fmla="*/ 1025397 w 2394354"/>
                    <a:gd name="connsiteY39" fmla="*/ 2230502 h 2473637"/>
                    <a:gd name="connsiteX40" fmla="*/ 993683 w 2394354"/>
                    <a:gd name="connsiteY40" fmla="*/ 2336213 h 2473637"/>
                    <a:gd name="connsiteX41" fmla="*/ 1004255 w 2394354"/>
                    <a:gd name="connsiteY41" fmla="*/ 2389068 h 2473637"/>
                    <a:gd name="connsiteX42" fmla="*/ 1004255 w 2394354"/>
                    <a:gd name="connsiteY42" fmla="*/ 2426067 h 2473637"/>
                    <a:gd name="connsiteX43" fmla="*/ 1051824 w 2394354"/>
                    <a:gd name="connsiteY43" fmla="*/ 2473637 h 2473637"/>
                    <a:gd name="connsiteX44" fmla="*/ 1189249 w 2394354"/>
                    <a:gd name="connsiteY44" fmla="*/ 2404925 h 2473637"/>
                    <a:gd name="connsiteX45" fmla="*/ 1263246 w 2394354"/>
                    <a:gd name="connsiteY45" fmla="*/ 2378497 h 2473637"/>
                    <a:gd name="connsiteX46" fmla="*/ 1442955 w 2394354"/>
                    <a:gd name="connsiteY46" fmla="*/ 2394354 h 2473637"/>
                    <a:gd name="connsiteX47" fmla="*/ 1516953 w 2394354"/>
                    <a:gd name="connsiteY47" fmla="*/ 2399639 h 2473637"/>
                    <a:gd name="connsiteX48" fmla="*/ 1596236 w 2394354"/>
                    <a:gd name="connsiteY48" fmla="*/ 2415496 h 2473637"/>
                    <a:gd name="connsiteX49" fmla="*/ 1575094 w 2394354"/>
                    <a:gd name="connsiteY49" fmla="*/ 1997938 h 2473637"/>
                    <a:gd name="connsiteX50" fmla="*/ 1923940 w 2394354"/>
                    <a:gd name="connsiteY50" fmla="*/ 1849942 h 2473637"/>
                    <a:gd name="connsiteX51" fmla="*/ 1982081 w 2394354"/>
                    <a:gd name="connsiteY51" fmla="*/ 1929226 h 2473637"/>
                    <a:gd name="connsiteX52" fmla="*/ 2119505 w 2394354"/>
                    <a:gd name="connsiteY52" fmla="*/ 1945082 h 2473637"/>
                    <a:gd name="connsiteX53" fmla="*/ 2151219 w 2394354"/>
                    <a:gd name="connsiteY53" fmla="*/ 1913369 h 2473637"/>
                    <a:gd name="connsiteX54" fmla="*/ 2182932 w 2394354"/>
                    <a:gd name="connsiteY54" fmla="*/ 1828800 h 2473637"/>
                    <a:gd name="connsiteX55" fmla="*/ 2246359 w 2394354"/>
                    <a:gd name="connsiteY55" fmla="*/ 1797087 h 2473637"/>
                    <a:gd name="connsiteX56" fmla="*/ 2394354 w 2394354"/>
                    <a:gd name="connsiteY56" fmla="*/ 1807658 h 2473637"/>
                    <a:gd name="connsiteX0" fmla="*/ 1923940 w 2394354"/>
                    <a:gd name="connsiteY0" fmla="*/ 348846 h 2473637"/>
                    <a:gd name="connsiteX1" fmla="*/ 1834086 w 2394354"/>
                    <a:gd name="connsiteY1" fmla="*/ 295991 h 2473637"/>
                    <a:gd name="connsiteX2" fmla="*/ 1728375 w 2394354"/>
                    <a:gd name="connsiteY2" fmla="*/ 290705 h 2473637"/>
                    <a:gd name="connsiteX3" fmla="*/ 1696661 w 2394354"/>
                    <a:gd name="connsiteY3" fmla="*/ 295991 h 2473637"/>
                    <a:gd name="connsiteX4" fmla="*/ 1569808 w 2394354"/>
                    <a:gd name="connsiteY4" fmla="*/ 211422 h 2473637"/>
                    <a:gd name="connsiteX5" fmla="*/ 1479954 w 2394354"/>
                    <a:gd name="connsiteY5" fmla="*/ 105711 h 2473637"/>
                    <a:gd name="connsiteX6" fmla="*/ 1405956 w 2394354"/>
                    <a:gd name="connsiteY6" fmla="*/ 105711 h 2473637"/>
                    <a:gd name="connsiteX7" fmla="*/ 1353101 w 2394354"/>
                    <a:gd name="connsiteY7" fmla="*/ 52856 h 2473637"/>
                    <a:gd name="connsiteX8" fmla="*/ 1257961 w 2394354"/>
                    <a:gd name="connsiteY8" fmla="*/ 36999 h 2473637"/>
                    <a:gd name="connsiteX9" fmla="*/ 1152250 w 2394354"/>
                    <a:gd name="connsiteY9" fmla="*/ 63427 h 2473637"/>
                    <a:gd name="connsiteX10" fmla="*/ 1067681 w 2394354"/>
                    <a:gd name="connsiteY10" fmla="*/ 79283 h 2473637"/>
                    <a:gd name="connsiteX11" fmla="*/ 967256 w 2394354"/>
                    <a:gd name="connsiteY11" fmla="*/ 68712 h 2473637"/>
                    <a:gd name="connsiteX12" fmla="*/ 856259 w 2394354"/>
                    <a:gd name="connsiteY12" fmla="*/ 52856 h 2473637"/>
                    <a:gd name="connsiteX13" fmla="*/ 766405 w 2394354"/>
                    <a:gd name="connsiteY13" fmla="*/ 21142 h 2473637"/>
                    <a:gd name="connsiteX14" fmla="*/ 628981 w 2394354"/>
                    <a:gd name="connsiteY14" fmla="*/ 15857 h 2473637"/>
                    <a:gd name="connsiteX15" fmla="*/ 560268 w 2394354"/>
                    <a:gd name="connsiteY15" fmla="*/ 5286 h 2473637"/>
                    <a:gd name="connsiteX16" fmla="*/ 443986 w 2394354"/>
                    <a:gd name="connsiteY16" fmla="*/ 0 h 2473637"/>
                    <a:gd name="connsiteX17" fmla="*/ 295991 w 2394354"/>
                    <a:gd name="connsiteY17" fmla="*/ 0 h 2473637"/>
                    <a:gd name="connsiteX18" fmla="*/ 153281 w 2394354"/>
                    <a:gd name="connsiteY18" fmla="*/ 52856 h 2473637"/>
                    <a:gd name="connsiteX19" fmla="*/ 42285 w 2394354"/>
                    <a:gd name="connsiteY19" fmla="*/ 126853 h 2473637"/>
                    <a:gd name="connsiteX20" fmla="*/ 0 w 2394354"/>
                    <a:gd name="connsiteY20" fmla="*/ 200851 h 2473637"/>
                    <a:gd name="connsiteX21" fmla="*/ 21142 w 2394354"/>
                    <a:gd name="connsiteY21" fmla="*/ 311848 h 2473637"/>
                    <a:gd name="connsiteX22" fmla="*/ 63427 w 2394354"/>
                    <a:gd name="connsiteY22" fmla="*/ 422844 h 2473637"/>
                    <a:gd name="connsiteX23" fmla="*/ 79283 w 2394354"/>
                    <a:gd name="connsiteY23" fmla="*/ 470414 h 2473637"/>
                    <a:gd name="connsiteX24" fmla="*/ 153281 w 2394354"/>
                    <a:gd name="connsiteY24" fmla="*/ 586696 h 2473637"/>
                    <a:gd name="connsiteX25" fmla="*/ 264278 w 2394354"/>
                    <a:gd name="connsiteY25" fmla="*/ 697693 h 2473637"/>
                    <a:gd name="connsiteX26" fmla="*/ 348846 w 2394354"/>
                    <a:gd name="connsiteY26" fmla="*/ 813975 h 2473637"/>
                    <a:gd name="connsiteX27" fmla="*/ 428130 w 2394354"/>
                    <a:gd name="connsiteY27" fmla="*/ 972541 h 2473637"/>
                    <a:gd name="connsiteX28" fmla="*/ 507413 w 2394354"/>
                    <a:gd name="connsiteY28" fmla="*/ 1141679 h 2473637"/>
                    <a:gd name="connsiteX29" fmla="*/ 586696 w 2394354"/>
                    <a:gd name="connsiteY29" fmla="*/ 1273817 h 2473637"/>
                    <a:gd name="connsiteX30" fmla="*/ 718834 w 2394354"/>
                    <a:gd name="connsiteY30" fmla="*/ 1633235 h 2473637"/>
                    <a:gd name="connsiteX31" fmla="*/ 665979 w 2394354"/>
                    <a:gd name="connsiteY31" fmla="*/ 1696661 h 2473637"/>
                    <a:gd name="connsiteX32" fmla="*/ 687121 w 2394354"/>
                    <a:gd name="connsiteY32" fmla="*/ 1754803 h 2473637"/>
                    <a:gd name="connsiteX33" fmla="*/ 750548 w 2394354"/>
                    <a:gd name="connsiteY33" fmla="*/ 1865798 h 2473637"/>
                    <a:gd name="connsiteX34" fmla="*/ 850975 w 2394354"/>
                    <a:gd name="connsiteY34" fmla="*/ 1902798 h 2473637"/>
                    <a:gd name="connsiteX35" fmla="*/ 856259 w 2394354"/>
                    <a:gd name="connsiteY35" fmla="*/ 1960939 h 2473637"/>
                    <a:gd name="connsiteX36" fmla="*/ 909115 w 2394354"/>
                    <a:gd name="connsiteY36" fmla="*/ 2082506 h 2473637"/>
                    <a:gd name="connsiteX37" fmla="*/ 977827 w 2394354"/>
                    <a:gd name="connsiteY37" fmla="*/ 2119505 h 2473637"/>
                    <a:gd name="connsiteX38" fmla="*/ 1014826 w 2394354"/>
                    <a:gd name="connsiteY38" fmla="*/ 2198789 h 2473637"/>
                    <a:gd name="connsiteX39" fmla="*/ 1025397 w 2394354"/>
                    <a:gd name="connsiteY39" fmla="*/ 2230502 h 2473637"/>
                    <a:gd name="connsiteX40" fmla="*/ 993683 w 2394354"/>
                    <a:gd name="connsiteY40" fmla="*/ 2336213 h 2473637"/>
                    <a:gd name="connsiteX41" fmla="*/ 1004255 w 2394354"/>
                    <a:gd name="connsiteY41" fmla="*/ 2389068 h 2473637"/>
                    <a:gd name="connsiteX42" fmla="*/ 1004255 w 2394354"/>
                    <a:gd name="connsiteY42" fmla="*/ 2426067 h 2473637"/>
                    <a:gd name="connsiteX43" fmla="*/ 1051824 w 2394354"/>
                    <a:gd name="connsiteY43" fmla="*/ 2473637 h 2473637"/>
                    <a:gd name="connsiteX44" fmla="*/ 1189249 w 2394354"/>
                    <a:gd name="connsiteY44" fmla="*/ 2404925 h 2473637"/>
                    <a:gd name="connsiteX45" fmla="*/ 1263246 w 2394354"/>
                    <a:gd name="connsiteY45" fmla="*/ 2378497 h 2473637"/>
                    <a:gd name="connsiteX46" fmla="*/ 1442955 w 2394354"/>
                    <a:gd name="connsiteY46" fmla="*/ 2394354 h 2473637"/>
                    <a:gd name="connsiteX47" fmla="*/ 1516953 w 2394354"/>
                    <a:gd name="connsiteY47" fmla="*/ 2399639 h 2473637"/>
                    <a:gd name="connsiteX48" fmla="*/ 1596236 w 2394354"/>
                    <a:gd name="connsiteY48" fmla="*/ 2415496 h 2473637"/>
                    <a:gd name="connsiteX49" fmla="*/ 1575094 w 2394354"/>
                    <a:gd name="connsiteY49" fmla="*/ 1997938 h 2473637"/>
                    <a:gd name="connsiteX50" fmla="*/ 1923940 w 2394354"/>
                    <a:gd name="connsiteY50" fmla="*/ 1849942 h 2473637"/>
                    <a:gd name="connsiteX51" fmla="*/ 1982081 w 2394354"/>
                    <a:gd name="connsiteY51" fmla="*/ 1929226 h 2473637"/>
                    <a:gd name="connsiteX52" fmla="*/ 2119505 w 2394354"/>
                    <a:gd name="connsiteY52" fmla="*/ 1945082 h 2473637"/>
                    <a:gd name="connsiteX53" fmla="*/ 2151219 w 2394354"/>
                    <a:gd name="connsiteY53" fmla="*/ 1913369 h 2473637"/>
                    <a:gd name="connsiteX54" fmla="*/ 2182932 w 2394354"/>
                    <a:gd name="connsiteY54" fmla="*/ 1828800 h 2473637"/>
                    <a:gd name="connsiteX55" fmla="*/ 2246359 w 2394354"/>
                    <a:gd name="connsiteY55" fmla="*/ 1797087 h 2473637"/>
                    <a:gd name="connsiteX56" fmla="*/ 2394354 w 2394354"/>
                    <a:gd name="connsiteY56" fmla="*/ 1807658 h 2473637"/>
                    <a:gd name="connsiteX0" fmla="*/ 1923940 w 2394354"/>
                    <a:gd name="connsiteY0" fmla="*/ 348846 h 2473637"/>
                    <a:gd name="connsiteX1" fmla="*/ 1834086 w 2394354"/>
                    <a:gd name="connsiteY1" fmla="*/ 295991 h 2473637"/>
                    <a:gd name="connsiteX2" fmla="*/ 1728375 w 2394354"/>
                    <a:gd name="connsiteY2" fmla="*/ 290705 h 2473637"/>
                    <a:gd name="connsiteX3" fmla="*/ 1696661 w 2394354"/>
                    <a:gd name="connsiteY3" fmla="*/ 295991 h 2473637"/>
                    <a:gd name="connsiteX4" fmla="*/ 1569808 w 2394354"/>
                    <a:gd name="connsiteY4" fmla="*/ 211422 h 2473637"/>
                    <a:gd name="connsiteX5" fmla="*/ 1479954 w 2394354"/>
                    <a:gd name="connsiteY5" fmla="*/ 105711 h 2473637"/>
                    <a:gd name="connsiteX6" fmla="*/ 1405956 w 2394354"/>
                    <a:gd name="connsiteY6" fmla="*/ 105711 h 2473637"/>
                    <a:gd name="connsiteX7" fmla="*/ 1353101 w 2394354"/>
                    <a:gd name="connsiteY7" fmla="*/ 52856 h 2473637"/>
                    <a:gd name="connsiteX8" fmla="*/ 1257961 w 2394354"/>
                    <a:gd name="connsiteY8" fmla="*/ 36999 h 2473637"/>
                    <a:gd name="connsiteX9" fmla="*/ 1152250 w 2394354"/>
                    <a:gd name="connsiteY9" fmla="*/ 63427 h 2473637"/>
                    <a:gd name="connsiteX10" fmla="*/ 1067681 w 2394354"/>
                    <a:gd name="connsiteY10" fmla="*/ 79283 h 2473637"/>
                    <a:gd name="connsiteX11" fmla="*/ 967256 w 2394354"/>
                    <a:gd name="connsiteY11" fmla="*/ 68712 h 2473637"/>
                    <a:gd name="connsiteX12" fmla="*/ 856259 w 2394354"/>
                    <a:gd name="connsiteY12" fmla="*/ 52856 h 2473637"/>
                    <a:gd name="connsiteX13" fmla="*/ 766405 w 2394354"/>
                    <a:gd name="connsiteY13" fmla="*/ 21142 h 2473637"/>
                    <a:gd name="connsiteX14" fmla="*/ 628981 w 2394354"/>
                    <a:gd name="connsiteY14" fmla="*/ 15857 h 2473637"/>
                    <a:gd name="connsiteX15" fmla="*/ 560268 w 2394354"/>
                    <a:gd name="connsiteY15" fmla="*/ 5286 h 2473637"/>
                    <a:gd name="connsiteX16" fmla="*/ 443986 w 2394354"/>
                    <a:gd name="connsiteY16" fmla="*/ 0 h 2473637"/>
                    <a:gd name="connsiteX17" fmla="*/ 295991 w 2394354"/>
                    <a:gd name="connsiteY17" fmla="*/ 0 h 2473637"/>
                    <a:gd name="connsiteX18" fmla="*/ 153281 w 2394354"/>
                    <a:gd name="connsiteY18" fmla="*/ 52856 h 2473637"/>
                    <a:gd name="connsiteX19" fmla="*/ 42285 w 2394354"/>
                    <a:gd name="connsiteY19" fmla="*/ 126853 h 2473637"/>
                    <a:gd name="connsiteX20" fmla="*/ 0 w 2394354"/>
                    <a:gd name="connsiteY20" fmla="*/ 200851 h 2473637"/>
                    <a:gd name="connsiteX21" fmla="*/ 21142 w 2394354"/>
                    <a:gd name="connsiteY21" fmla="*/ 311848 h 2473637"/>
                    <a:gd name="connsiteX22" fmla="*/ 63427 w 2394354"/>
                    <a:gd name="connsiteY22" fmla="*/ 422844 h 2473637"/>
                    <a:gd name="connsiteX23" fmla="*/ 79283 w 2394354"/>
                    <a:gd name="connsiteY23" fmla="*/ 470414 h 2473637"/>
                    <a:gd name="connsiteX24" fmla="*/ 153281 w 2394354"/>
                    <a:gd name="connsiteY24" fmla="*/ 586696 h 2473637"/>
                    <a:gd name="connsiteX25" fmla="*/ 264278 w 2394354"/>
                    <a:gd name="connsiteY25" fmla="*/ 697693 h 2473637"/>
                    <a:gd name="connsiteX26" fmla="*/ 348846 w 2394354"/>
                    <a:gd name="connsiteY26" fmla="*/ 813975 h 2473637"/>
                    <a:gd name="connsiteX27" fmla="*/ 428130 w 2394354"/>
                    <a:gd name="connsiteY27" fmla="*/ 972541 h 2473637"/>
                    <a:gd name="connsiteX28" fmla="*/ 507413 w 2394354"/>
                    <a:gd name="connsiteY28" fmla="*/ 1141679 h 2473637"/>
                    <a:gd name="connsiteX29" fmla="*/ 586696 w 2394354"/>
                    <a:gd name="connsiteY29" fmla="*/ 1273817 h 2473637"/>
                    <a:gd name="connsiteX30" fmla="*/ 718834 w 2394354"/>
                    <a:gd name="connsiteY30" fmla="*/ 1633235 h 2473637"/>
                    <a:gd name="connsiteX31" fmla="*/ 665979 w 2394354"/>
                    <a:gd name="connsiteY31" fmla="*/ 1696661 h 2473637"/>
                    <a:gd name="connsiteX32" fmla="*/ 718834 w 2394354"/>
                    <a:gd name="connsiteY32" fmla="*/ 1781231 h 2473637"/>
                    <a:gd name="connsiteX33" fmla="*/ 750548 w 2394354"/>
                    <a:gd name="connsiteY33" fmla="*/ 1865798 h 2473637"/>
                    <a:gd name="connsiteX34" fmla="*/ 850975 w 2394354"/>
                    <a:gd name="connsiteY34" fmla="*/ 1902798 h 2473637"/>
                    <a:gd name="connsiteX35" fmla="*/ 856259 w 2394354"/>
                    <a:gd name="connsiteY35" fmla="*/ 1960939 h 2473637"/>
                    <a:gd name="connsiteX36" fmla="*/ 909115 w 2394354"/>
                    <a:gd name="connsiteY36" fmla="*/ 2082506 h 2473637"/>
                    <a:gd name="connsiteX37" fmla="*/ 977827 w 2394354"/>
                    <a:gd name="connsiteY37" fmla="*/ 2119505 h 2473637"/>
                    <a:gd name="connsiteX38" fmla="*/ 1014826 w 2394354"/>
                    <a:gd name="connsiteY38" fmla="*/ 2198789 h 2473637"/>
                    <a:gd name="connsiteX39" fmla="*/ 1025397 w 2394354"/>
                    <a:gd name="connsiteY39" fmla="*/ 2230502 h 2473637"/>
                    <a:gd name="connsiteX40" fmla="*/ 993683 w 2394354"/>
                    <a:gd name="connsiteY40" fmla="*/ 2336213 h 2473637"/>
                    <a:gd name="connsiteX41" fmla="*/ 1004255 w 2394354"/>
                    <a:gd name="connsiteY41" fmla="*/ 2389068 h 2473637"/>
                    <a:gd name="connsiteX42" fmla="*/ 1004255 w 2394354"/>
                    <a:gd name="connsiteY42" fmla="*/ 2426067 h 2473637"/>
                    <a:gd name="connsiteX43" fmla="*/ 1051824 w 2394354"/>
                    <a:gd name="connsiteY43" fmla="*/ 2473637 h 2473637"/>
                    <a:gd name="connsiteX44" fmla="*/ 1189249 w 2394354"/>
                    <a:gd name="connsiteY44" fmla="*/ 2404925 h 2473637"/>
                    <a:gd name="connsiteX45" fmla="*/ 1263246 w 2394354"/>
                    <a:gd name="connsiteY45" fmla="*/ 2378497 h 2473637"/>
                    <a:gd name="connsiteX46" fmla="*/ 1442955 w 2394354"/>
                    <a:gd name="connsiteY46" fmla="*/ 2394354 h 2473637"/>
                    <a:gd name="connsiteX47" fmla="*/ 1516953 w 2394354"/>
                    <a:gd name="connsiteY47" fmla="*/ 2399639 h 2473637"/>
                    <a:gd name="connsiteX48" fmla="*/ 1596236 w 2394354"/>
                    <a:gd name="connsiteY48" fmla="*/ 2415496 h 2473637"/>
                    <a:gd name="connsiteX49" fmla="*/ 1575094 w 2394354"/>
                    <a:gd name="connsiteY49" fmla="*/ 1997938 h 2473637"/>
                    <a:gd name="connsiteX50" fmla="*/ 1923940 w 2394354"/>
                    <a:gd name="connsiteY50" fmla="*/ 1849942 h 2473637"/>
                    <a:gd name="connsiteX51" fmla="*/ 1982081 w 2394354"/>
                    <a:gd name="connsiteY51" fmla="*/ 1929226 h 2473637"/>
                    <a:gd name="connsiteX52" fmla="*/ 2119505 w 2394354"/>
                    <a:gd name="connsiteY52" fmla="*/ 1945082 h 2473637"/>
                    <a:gd name="connsiteX53" fmla="*/ 2151219 w 2394354"/>
                    <a:gd name="connsiteY53" fmla="*/ 1913369 h 2473637"/>
                    <a:gd name="connsiteX54" fmla="*/ 2182932 w 2394354"/>
                    <a:gd name="connsiteY54" fmla="*/ 1828800 h 2473637"/>
                    <a:gd name="connsiteX55" fmla="*/ 2246359 w 2394354"/>
                    <a:gd name="connsiteY55" fmla="*/ 1797087 h 2473637"/>
                    <a:gd name="connsiteX56" fmla="*/ 2394354 w 2394354"/>
                    <a:gd name="connsiteY56" fmla="*/ 1807658 h 2473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2394354" h="2473637">
                      <a:moveTo>
                        <a:pt x="1923940" y="348846"/>
                      </a:moveTo>
                      <a:lnTo>
                        <a:pt x="1834086" y="295991"/>
                      </a:lnTo>
                      <a:lnTo>
                        <a:pt x="1728375" y="290705"/>
                      </a:lnTo>
                      <a:lnTo>
                        <a:pt x="1696661" y="295991"/>
                      </a:lnTo>
                      <a:lnTo>
                        <a:pt x="1569808" y="211422"/>
                      </a:lnTo>
                      <a:lnTo>
                        <a:pt x="1479954" y="105711"/>
                      </a:lnTo>
                      <a:lnTo>
                        <a:pt x="1405956" y="105711"/>
                      </a:lnTo>
                      <a:lnTo>
                        <a:pt x="1353101" y="52856"/>
                      </a:lnTo>
                      <a:lnTo>
                        <a:pt x="1257961" y="36999"/>
                      </a:lnTo>
                      <a:lnTo>
                        <a:pt x="1152250" y="63427"/>
                      </a:lnTo>
                      <a:lnTo>
                        <a:pt x="1067681" y="79283"/>
                      </a:lnTo>
                      <a:lnTo>
                        <a:pt x="967256" y="68712"/>
                      </a:lnTo>
                      <a:lnTo>
                        <a:pt x="856259" y="52856"/>
                      </a:lnTo>
                      <a:lnTo>
                        <a:pt x="766405" y="21142"/>
                      </a:lnTo>
                      <a:lnTo>
                        <a:pt x="628981" y="15857"/>
                      </a:lnTo>
                      <a:lnTo>
                        <a:pt x="560268" y="5286"/>
                      </a:lnTo>
                      <a:lnTo>
                        <a:pt x="443986" y="0"/>
                      </a:lnTo>
                      <a:lnTo>
                        <a:pt x="295991" y="0"/>
                      </a:lnTo>
                      <a:lnTo>
                        <a:pt x="153281" y="52856"/>
                      </a:lnTo>
                      <a:lnTo>
                        <a:pt x="42285" y="126853"/>
                      </a:lnTo>
                      <a:lnTo>
                        <a:pt x="0" y="200851"/>
                      </a:lnTo>
                      <a:lnTo>
                        <a:pt x="21142" y="311848"/>
                      </a:lnTo>
                      <a:lnTo>
                        <a:pt x="63427" y="422844"/>
                      </a:lnTo>
                      <a:lnTo>
                        <a:pt x="79283" y="470414"/>
                      </a:lnTo>
                      <a:lnTo>
                        <a:pt x="153281" y="586696"/>
                      </a:lnTo>
                      <a:lnTo>
                        <a:pt x="264278" y="697693"/>
                      </a:lnTo>
                      <a:lnTo>
                        <a:pt x="348846" y="813975"/>
                      </a:lnTo>
                      <a:lnTo>
                        <a:pt x="428130" y="972541"/>
                      </a:lnTo>
                      <a:lnTo>
                        <a:pt x="507413" y="1141679"/>
                      </a:lnTo>
                      <a:lnTo>
                        <a:pt x="586696" y="1273817"/>
                      </a:lnTo>
                      <a:lnTo>
                        <a:pt x="718834" y="1633235"/>
                      </a:lnTo>
                      <a:lnTo>
                        <a:pt x="665979" y="1696661"/>
                      </a:lnTo>
                      <a:lnTo>
                        <a:pt x="718834" y="1781231"/>
                      </a:lnTo>
                      <a:lnTo>
                        <a:pt x="750548" y="1865798"/>
                      </a:lnTo>
                      <a:lnTo>
                        <a:pt x="850975" y="1902798"/>
                      </a:lnTo>
                      <a:lnTo>
                        <a:pt x="856259" y="1960939"/>
                      </a:lnTo>
                      <a:lnTo>
                        <a:pt x="909115" y="2082506"/>
                      </a:lnTo>
                      <a:lnTo>
                        <a:pt x="977827" y="2119505"/>
                      </a:lnTo>
                      <a:lnTo>
                        <a:pt x="1014826" y="2198789"/>
                      </a:lnTo>
                      <a:lnTo>
                        <a:pt x="1025397" y="2230502"/>
                      </a:lnTo>
                      <a:lnTo>
                        <a:pt x="993683" y="2336213"/>
                      </a:lnTo>
                      <a:lnTo>
                        <a:pt x="1004255" y="2389068"/>
                      </a:lnTo>
                      <a:lnTo>
                        <a:pt x="1004255" y="2426067"/>
                      </a:lnTo>
                      <a:lnTo>
                        <a:pt x="1051824" y="2473637"/>
                      </a:lnTo>
                      <a:lnTo>
                        <a:pt x="1189249" y="2404925"/>
                      </a:lnTo>
                      <a:lnTo>
                        <a:pt x="1263246" y="2378497"/>
                      </a:lnTo>
                      <a:lnTo>
                        <a:pt x="1442955" y="2394354"/>
                      </a:lnTo>
                      <a:lnTo>
                        <a:pt x="1516953" y="2399639"/>
                      </a:lnTo>
                      <a:lnTo>
                        <a:pt x="1596236" y="2415496"/>
                      </a:lnTo>
                      <a:lnTo>
                        <a:pt x="1575094" y="1997938"/>
                      </a:lnTo>
                      <a:lnTo>
                        <a:pt x="1923940" y="1849942"/>
                      </a:lnTo>
                      <a:lnTo>
                        <a:pt x="1982081" y="1929226"/>
                      </a:lnTo>
                      <a:lnTo>
                        <a:pt x="2119505" y="1945082"/>
                      </a:lnTo>
                      <a:lnTo>
                        <a:pt x="2151219" y="1913369"/>
                      </a:lnTo>
                      <a:lnTo>
                        <a:pt x="2182932" y="1828800"/>
                      </a:lnTo>
                      <a:lnTo>
                        <a:pt x="2246359" y="1797087"/>
                      </a:lnTo>
                      <a:lnTo>
                        <a:pt x="2394354" y="1807658"/>
                      </a:ln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" name="Rounded Rectangular Callout 20"/>
              <p:cNvSpPr/>
              <p:nvPr/>
            </p:nvSpPr>
            <p:spPr>
              <a:xfrm>
                <a:off x="4215148" y="3970907"/>
                <a:ext cx="689842" cy="525912"/>
              </a:xfrm>
              <a:prstGeom prst="wedgeRoundRectCallout">
                <a:avLst>
                  <a:gd name="adj1" fmla="val -54060"/>
                  <a:gd name="adj2" fmla="val 160004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236102" y="4003030"/>
                <a:ext cx="64793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Matanzas Woods Parkway</a:t>
                </a:r>
                <a:endParaRPr lang="en-US" sz="800" dirty="0"/>
              </a:p>
            </p:txBody>
          </p:sp>
          <p:sp>
            <p:nvSpPr>
              <p:cNvPr id="29" name="Rounded Rectangular Callout 28"/>
              <p:cNvSpPr/>
              <p:nvPr/>
            </p:nvSpPr>
            <p:spPr>
              <a:xfrm>
                <a:off x="5127016" y="5529908"/>
                <a:ext cx="689842" cy="525912"/>
              </a:xfrm>
              <a:prstGeom prst="wedgeRoundRectCallout">
                <a:avLst>
                  <a:gd name="adj1" fmla="val -101838"/>
                  <a:gd name="adj2" fmla="val -149523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127015" y="5529908"/>
                <a:ext cx="647934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Palm Harbor</a:t>
                </a:r>
              </a:p>
              <a:p>
                <a:r>
                  <a:rPr lang="en-US" sz="800" dirty="0" smtClean="0"/>
                  <a:t>Parkway</a:t>
                </a:r>
              </a:p>
              <a:p>
                <a:r>
                  <a:rPr lang="en-US" sz="800" dirty="0" smtClean="0"/>
                  <a:t>Extension</a:t>
                </a:r>
                <a:endParaRPr lang="en-US" sz="800" dirty="0"/>
              </a:p>
            </p:txBody>
          </p:sp>
          <p:sp>
            <p:nvSpPr>
              <p:cNvPr id="31" name="Rounded Rectangular Callout 30"/>
              <p:cNvSpPr/>
              <p:nvPr/>
            </p:nvSpPr>
            <p:spPr>
              <a:xfrm flipV="1">
                <a:off x="2286000" y="5561918"/>
                <a:ext cx="933450" cy="449057"/>
              </a:xfrm>
              <a:prstGeom prst="wedgeRoundRectCallout">
                <a:avLst>
                  <a:gd name="adj1" fmla="val -19962"/>
                  <a:gd name="adj2" fmla="val 23124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268146" y="5594155"/>
                <a:ext cx="91440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New roadway to serve future growth areas</a:t>
                </a:r>
                <a:endParaRPr lang="en-US" sz="800" dirty="0"/>
              </a:p>
            </p:txBody>
          </p:sp>
        </p:grpSp>
        <p:sp>
          <p:nvSpPr>
            <p:cNvPr id="23" name="Freeform 22"/>
            <p:cNvSpPr/>
            <p:nvPr/>
          </p:nvSpPr>
          <p:spPr>
            <a:xfrm>
              <a:off x="4451420" y="4843305"/>
              <a:ext cx="115556" cy="386862"/>
            </a:xfrm>
            <a:custGeom>
              <a:avLst/>
              <a:gdLst>
                <a:gd name="connsiteX0" fmla="*/ 80387 w 115556"/>
                <a:gd name="connsiteY0" fmla="*/ 386862 h 386862"/>
                <a:gd name="connsiteX1" fmla="*/ 35169 w 115556"/>
                <a:gd name="connsiteY1" fmla="*/ 286379 h 386862"/>
                <a:gd name="connsiteX2" fmla="*/ 0 w 115556"/>
                <a:gd name="connsiteY2" fmla="*/ 226088 h 386862"/>
                <a:gd name="connsiteX3" fmla="*/ 0 w 115556"/>
                <a:gd name="connsiteY3" fmla="*/ 165798 h 386862"/>
                <a:gd name="connsiteX4" fmla="*/ 25121 w 115556"/>
                <a:gd name="connsiteY4" fmla="*/ 110532 h 386862"/>
                <a:gd name="connsiteX5" fmla="*/ 70338 w 115556"/>
                <a:gd name="connsiteY5" fmla="*/ 45218 h 386862"/>
                <a:gd name="connsiteX6" fmla="*/ 115556 w 115556"/>
                <a:gd name="connsiteY6" fmla="*/ 0 h 386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556" h="386862">
                  <a:moveTo>
                    <a:pt x="80387" y="386862"/>
                  </a:moveTo>
                  <a:lnTo>
                    <a:pt x="35169" y="286379"/>
                  </a:lnTo>
                  <a:lnTo>
                    <a:pt x="0" y="226088"/>
                  </a:lnTo>
                  <a:lnTo>
                    <a:pt x="0" y="165798"/>
                  </a:lnTo>
                  <a:lnTo>
                    <a:pt x="25121" y="110532"/>
                  </a:lnTo>
                  <a:lnTo>
                    <a:pt x="70338" y="45218"/>
                  </a:lnTo>
                  <a:lnTo>
                    <a:pt x="115556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ular Callout 35"/>
            <p:cNvSpPr/>
            <p:nvPr/>
          </p:nvSpPr>
          <p:spPr>
            <a:xfrm>
              <a:off x="5127016" y="4022833"/>
              <a:ext cx="689842" cy="549215"/>
            </a:xfrm>
            <a:prstGeom prst="wedgeRoundRectCallout">
              <a:avLst>
                <a:gd name="adj1" fmla="val -130220"/>
                <a:gd name="adj2" fmla="val 96048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Old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127015" y="4022833"/>
              <a:ext cx="689841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Old Kings Road Extension and Widening</a:t>
              </a:r>
              <a:endParaRPr lang="en-US" sz="800" dirty="0"/>
            </a:p>
          </p:txBody>
        </p:sp>
      </p:grpSp>
      <p:sp>
        <p:nvSpPr>
          <p:cNvPr id="3" name="Diamond 2"/>
          <p:cNvSpPr/>
          <p:nvPr/>
        </p:nvSpPr>
        <p:spPr>
          <a:xfrm rot="20135925">
            <a:off x="4236102" y="4955232"/>
            <a:ext cx="215318" cy="274935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869741" y="6415430"/>
            <a:ext cx="1170432" cy="36576"/>
          </a:xfrm>
          <a:custGeom>
            <a:avLst/>
            <a:gdLst>
              <a:gd name="connsiteX0" fmla="*/ 0 w 1170432"/>
              <a:gd name="connsiteY0" fmla="*/ 29261 h 36576"/>
              <a:gd name="connsiteX1" fmla="*/ 409651 w 1170432"/>
              <a:gd name="connsiteY1" fmla="*/ 29261 h 36576"/>
              <a:gd name="connsiteX2" fmla="*/ 797357 w 1170432"/>
              <a:gd name="connsiteY2" fmla="*/ 36576 h 36576"/>
              <a:gd name="connsiteX3" fmla="*/ 1068019 w 1170432"/>
              <a:gd name="connsiteY3" fmla="*/ 14631 h 36576"/>
              <a:gd name="connsiteX4" fmla="*/ 1170432 w 1170432"/>
              <a:gd name="connsiteY4" fmla="*/ 0 h 3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0432" h="36576">
                <a:moveTo>
                  <a:pt x="0" y="29261"/>
                </a:moveTo>
                <a:lnTo>
                  <a:pt x="409651" y="29261"/>
                </a:lnTo>
                <a:lnTo>
                  <a:pt x="797357" y="36576"/>
                </a:lnTo>
                <a:lnTo>
                  <a:pt x="1068019" y="14631"/>
                </a:lnTo>
                <a:lnTo>
                  <a:pt x="1170432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550054" y="5252314"/>
            <a:ext cx="687629" cy="1126540"/>
          </a:xfrm>
          <a:custGeom>
            <a:avLst/>
            <a:gdLst>
              <a:gd name="connsiteX0" fmla="*/ 0 w 687629"/>
              <a:gd name="connsiteY0" fmla="*/ 0 h 1126540"/>
              <a:gd name="connsiteX1" fmla="*/ 241402 w 687629"/>
              <a:gd name="connsiteY1" fmla="*/ 482803 h 1126540"/>
              <a:gd name="connsiteX2" fmla="*/ 307239 w 687629"/>
              <a:gd name="connsiteY2" fmla="*/ 658368 h 1126540"/>
              <a:gd name="connsiteX3" fmla="*/ 475488 w 687629"/>
              <a:gd name="connsiteY3" fmla="*/ 1031443 h 1126540"/>
              <a:gd name="connsiteX4" fmla="*/ 548640 w 687629"/>
              <a:gd name="connsiteY4" fmla="*/ 1060704 h 1126540"/>
              <a:gd name="connsiteX5" fmla="*/ 629108 w 687629"/>
              <a:gd name="connsiteY5" fmla="*/ 1075334 h 1126540"/>
              <a:gd name="connsiteX6" fmla="*/ 665684 w 687629"/>
              <a:gd name="connsiteY6" fmla="*/ 1097280 h 1126540"/>
              <a:gd name="connsiteX7" fmla="*/ 687629 w 687629"/>
              <a:gd name="connsiteY7" fmla="*/ 1126540 h 1126540"/>
              <a:gd name="connsiteX8" fmla="*/ 687629 w 687629"/>
              <a:gd name="connsiteY8" fmla="*/ 1126540 h 1126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9" h="1126540">
                <a:moveTo>
                  <a:pt x="0" y="0"/>
                </a:moveTo>
                <a:lnTo>
                  <a:pt x="241402" y="482803"/>
                </a:lnTo>
                <a:lnTo>
                  <a:pt x="307239" y="658368"/>
                </a:lnTo>
                <a:lnTo>
                  <a:pt x="475488" y="1031443"/>
                </a:lnTo>
                <a:lnTo>
                  <a:pt x="548640" y="1060704"/>
                </a:lnTo>
                <a:lnTo>
                  <a:pt x="629108" y="1075334"/>
                </a:lnTo>
                <a:lnTo>
                  <a:pt x="665684" y="1097280"/>
                </a:lnTo>
                <a:lnTo>
                  <a:pt x="687629" y="1126540"/>
                </a:lnTo>
                <a:lnTo>
                  <a:pt x="687629" y="112654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3315403" y="3511745"/>
            <a:ext cx="621070" cy="4908589"/>
          </a:xfrm>
          <a:custGeom>
            <a:avLst/>
            <a:gdLst>
              <a:gd name="connsiteX0" fmla="*/ 0 w 633909"/>
              <a:gd name="connsiteY0" fmla="*/ 0 h 3651990"/>
              <a:gd name="connsiteX1" fmla="*/ 106587 w 633909"/>
              <a:gd name="connsiteY1" fmla="*/ 819033 h 3651990"/>
              <a:gd name="connsiteX2" fmla="*/ 157075 w 633909"/>
              <a:gd name="connsiteY2" fmla="*/ 1166842 h 3651990"/>
              <a:gd name="connsiteX3" fmla="*/ 84147 w 633909"/>
              <a:gd name="connsiteY3" fmla="*/ 1548309 h 3651990"/>
              <a:gd name="connsiteX4" fmla="*/ 201954 w 633909"/>
              <a:gd name="connsiteY4" fmla="*/ 1974655 h 3651990"/>
              <a:gd name="connsiteX5" fmla="*/ 235612 w 633909"/>
              <a:gd name="connsiteY5" fmla="*/ 2193438 h 3651990"/>
              <a:gd name="connsiteX6" fmla="*/ 353419 w 633909"/>
              <a:gd name="connsiteY6" fmla="*/ 2485148 h 3651990"/>
              <a:gd name="connsiteX7" fmla="*/ 577811 w 633909"/>
              <a:gd name="connsiteY7" fmla="*/ 2995642 h 3651990"/>
              <a:gd name="connsiteX8" fmla="*/ 560982 w 633909"/>
              <a:gd name="connsiteY8" fmla="*/ 3309791 h 3651990"/>
              <a:gd name="connsiteX9" fmla="*/ 633909 w 633909"/>
              <a:gd name="connsiteY9" fmla="*/ 3522964 h 3651990"/>
              <a:gd name="connsiteX10" fmla="*/ 605860 w 633909"/>
              <a:gd name="connsiteY10" fmla="*/ 3651990 h 3651990"/>
              <a:gd name="connsiteX0" fmla="*/ 0 w 633909"/>
              <a:gd name="connsiteY0" fmla="*/ 0 h 4908589"/>
              <a:gd name="connsiteX1" fmla="*/ 106587 w 633909"/>
              <a:gd name="connsiteY1" fmla="*/ 819033 h 4908589"/>
              <a:gd name="connsiteX2" fmla="*/ 157075 w 633909"/>
              <a:gd name="connsiteY2" fmla="*/ 1166842 h 4908589"/>
              <a:gd name="connsiteX3" fmla="*/ 84147 w 633909"/>
              <a:gd name="connsiteY3" fmla="*/ 1548309 h 4908589"/>
              <a:gd name="connsiteX4" fmla="*/ 201954 w 633909"/>
              <a:gd name="connsiteY4" fmla="*/ 1974655 h 4908589"/>
              <a:gd name="connsiteX5" fmla="*/ 235612 w 633909"/>
              <a:gd name="connsiteY5" fmla="*/ 2193438 h 4908589"/>
              <a:gd name="connsiteX6" fmla="*/ 353419 w 633909"/>
              <a:gd name="connsiteY6" fmla="*/ 2485148 h 4908589"/>
              <a:gd name="connsiteX7" fmla="*/ 577811 w 633909"/>
              <a:gd name="connsiteY7" fmla="*/ 2995642 h 4908589"/>
              <a:gd name="connsiteX8" fmla="*/ 560982 w 633909"/>
              <a:gd name="connsiteY8" fmla="*/ 3309791 h 4908589"/>
              <a:gd name="connsiteX9" fmla="*/ 633909 w 633909"/>
              <a:gd name="connsiteY9" fmla="*/ 3522964 h 4908589"/>
              <a:gd name="connsiteX10" fmla="*/ 499273 w 633909"/>
              <a:gd name="connsiteY10" fmla="*/ 4908589 h 4908589"/>
              <a:gd name="connsiteX0" fmla="*/ 0 w 577811"/>
              <a:gd name="connsiteY0" fmla="*/ 0 h 4908589"/>
              <a:gd name="connsiteX1" fmla="*/ 106587 w 577811"/>
              <a:gd name="connsiteY1" fmla="*/ 819033 h 4908589"/>
              <a:gd name="connsiteX2" fmla="*/ 157075 w 577811"/>
              <a:gd name="connsiteY2" fmla="*/ 1166842 h 4908589"/>
              <a:gd name="connsiteX3" fmla="*/ 84147 w 577811"/>
              <a:gd name="connsiteY3" fmla="*/ 1548309 h 4908589"/>
              <a:gd name="connsiteX4" fmla="*/ 201954 w 577811"/>
              <a:gd name="connsiteY4" fmla="*/ 1974655 h 4908589"/>
              <a:gd name="connsiteX5" fmla="*/ 235612 w 577811"/>
              <a:gd name="connsiteY5" fmla="*/ 2193438 h 4908589"/>
              <a:gd name="connsiteX6" fmla="*/ 353419 w 577811"/>
              <a:gd name="connsiteY6" fmla="*/ 2485148 h 4908589"/>
              <a:gd name="connsiteX7" fmla="*/ 577811 w 577811"/>
              <a:gd name="connsiteY7" fmla="*/ 2995642 h 4908589"/>
              <a:gd name="connsiteX8" fmla="*/ 560982 w 577811"/>
              <a:gd name="connsiteY8" fmla="*/ 3309791 h 4908589"/>
              <a:gd name="connsiteX9" fmla="*/ 549762 w 577811"/>
              <a:gd name="connsiteY9" fmla="*/ 4560780 h 4908589"/>
              <a:gd name="connsiteX10" fmla="*/ 499273 w 577811"/>
              <a:gd name="connsiteY10" fmla="*/ 4908589 h 4908589"/>
              <a:gd name="connsiteX0" fmla="*/ 0 w 577811"/>
              <a:gd name="connsiteY0" fmla="*/ 0 h 4908589"/>
              <a:gd name="connsiteX1" fmla="*/ 106587 w 577811"/>
              <a:gd name="connsiteY1" fmla="*/ 819033 h 4908589"/>
              <a:gd name="connsiteX2" fmla="*/ 157075 w 577811"/>
              <a:gd name="connsiteY2" fmla="*/ 1166842 h 4908589"/>
              <a:gd name="connsiteX3" fmla="*/ 84147 w 577811"/>
              <a:gd name="connsiteY3" fmla="*/ 1548309 h 4908589"/>
              <a:gd name="connsiteX4" fmla="*/ 201954 w 577811"/>
              <a:gd name="connsiteY4" fmla="*/ 1974655 h 4908589"/>
              <a:gd name="connsiteX5" fmla="*/ 235612 w 577811"/>
              <a:gd name="connsiteY5" fmla="*/ 2193438 h 4908589"/>
              <a:gd name="connsiteX6" fmla="*/ 353419 w 577811"/>
              <a:gd name="connsiteY6" fmla="*/ 2485148 h 4908589"/>
              <a:gd name="connsiteX7" fmla="*/ 577811 w 577811"/>
              <a:gd name="connsiteY7" fmla="*/ 2995642 h 4908589"/>
              <a:gd name="connsiteX8" fmla="*/ 560982 w 577811"/>
              <a:gd name="connsiteY8" fmla="*/ 3309791 h 4908589"/>
              <a:gd name="connsiteX9" fmla="*/ 549762 w 577811"/>
              <a:gd name="connsiteY9" fmla="*/ 4560780 h 4908589"/>
              <a:gd name="connsiteX10" fmla="*/ 499273 w 577811"/>
              <a:gd name="connsiteY10" fmla="*/ 4908589 h 4908589"/>
              <a:gd name="connsiteX0" fmla="*/ 0 w 611470"/>
              <a:gd name="connsiteY0" fmla="*/ 0 h 4908589"/>
              <a:gd name="connsiteX1" fmla="*/ 106587 w 611470"/>
              <a:gd name="connsiteY1" fmla="*/ 819033 h 4908589"/>
              <a:gd name="connsiteX2" fmla="*/ 157075 w 611470"/>
              <a:gd name="connsiteY2" fmla="*/ 1166842 h 4908589"/>
              <a:gd name="connsiteX3" fmla="*/ 84147 w 611470"/>
              <a:gd name="connsiteY3" fmla="*/ 1548309 h 4908589"/>
              <a:gd name="connsiteX4" fmla="*/ 201954 w 611470"/>
              <a:gd name="connsiteY4" fmla="*/ 1974655 h 4908589"/>
              <a:gd name="connsiteX5" fmla="*/ 235612 w 611470"/>
              <a:gd name="connsiteY5" fmla="*/ 2193438 h 4908589"/>
              <a:gd name="connsiteX6" fmla="*/ 353419 w 611470"/>
              <a:gd name="connsiteY6" fmla="*/ 2485148 h 4908589"/>
              <a:gd name="connsiteX7" fmla="*/ 577811 w 611470"/>
              <a:gd name="connsiteY7" fmla="*/ 2995642 h 4908589"/>
              <a:gd name="connsiteX8" fmla="*/ 611470 w 611470"/>
              <a:gd name="connsiteY8" fmla="*/ 3887602 h 4908589"/>
              <a:gd name="connsiteX9" fmla="*/ 549762 w 611470"/>
              <a:gd name="connsiteY9" fmla="*/ 4560780 h 4908589"/>
              <a:gd name="connsiteX10" fmla="*/ 499273 w 611470"/>
              <a:gd name="connsiteY10" fmla="*/ 4908589 h 4908589"/>
              <a:gd name="connsiteX0" fmla="*/ 0 w 617665"/>
              <a:gd name="connsiteY0" fmla="*/ 0 h 4908589"/>
              <a:gd name="connsiteX1" fmla="*/ 106587 w 617665"/>
              <a:gd name="connsiteY1" fmla="*/ 819033 h 4908589"/>
              <a:gd name="connsiteX2" fmla="*/ 157075 w 617665"/>
              <a:gd name="connsiteY2" fmla="*/ 1166842 h 4908589"/>
              <a:gd name="connsiteX3" fmla="*/ 84147 w 617665"/>
              <a:gd name="connsiteY3" fmla="*/ 1548309 h 4908589"/>
              <a:gd name="connsiteX4" fmla="*/ 201954 w 617665"/>
              <a:gd name="connsiteY4" fmla="*/ 1974655 h 4908589"/>
              <a:gd name="connsiteX5" fmla="*/ 235612 w 617665"/>
              <a:gd name="connsiteY5" fmla="*/ 2193438 h 4908589"/>
              <a:gd name="connsiteX6" fmla="*/ 353419 w 617665"/>
              <a:gd name="connsiteY6" fmla="*/ 2485148 h 4908589"/>
              <a:gd name="connsiteX7" fmla="*/ 577811 w 617665"/>
              <a:gd name="connsiteY7" fmla="*/ 2995642 h 4908589"/>
              <a:gd name="connsiteX8" fmla="*/ 611470 w 617665"/>
              <a:gd name="connsiteY8" fmla="*/ 3887602 h 4908589"/>
              <a:gd name="connsiteX9" fmla="*/ 549762 w 617665"/>
              <a:gd name="connsiteY9" fmla="*/ 4560780 h 4908589"/>
              <a:gd name="connsiteX10" fmla="*/ 499273 w 617665"/>
              <a:gd name="connsiteY10" fmla="*/ 4908589 h 4908589"/>
              <a:gd name="connsiteX0" fmla="*/ 0 w 621070"/>
              <a:gd name="connsiteY0" fmla="*/ 0 h 4908589"/>
              <a:gd name="connsiteX1" fmla="*/ 106587 w 621070"/>
              <a:gd name="connsiteY1" fmla="*/ 819033 h 4908589"/>
              <a:gd name="connsiteX2" fmla="*/ 157075 w 621070"/>
              <a:gd name="connsiteY2" fmla="*/ 1166842 h 4908589"/>
              <a:gd name="connsiteX3" fmla="*/ 84147 w 621070"/>
              <a:gd name="connsiteY3" fmla="*/ 1548309 h 4908589"/>
              <a:gd name="connsiteX4" fmla="*/ 201954 w 621070"/>
              <a:gd name="connsiteY4" fmla="*/ 1974655 h 4908589"/>
              <a:gd name="connsiteX5" fmla="*/ 235612 w 621070"/>
              <a:gd name="connsiteY5" fmla="*/ 2193438 h 4908589"/>
              <a:gd name="connsiteX6" fmla="*/ 353419 w 621070"/>
              <a:gd name="connsiteY6" fmla="*/ 2485148 h 4908589"/>
              <a:gd name="connsiteX7" fmla="*/ 600250 w 621070"/>
              <a:gd name="connsiteY7" fmla="*/ 3248084 h 4908589"/>
              <a:gd name="connsiteX8" fmla="*/ 611470 w 621070"/>
              <a:gd name="connsiteY8" fmla="*/ 3887602 h 4908589"/>
              <a:gd name="connsiteX9" fmla="*/ 549762 w 621070"/>
              <a:gd name="connsiteY9" fmla="*/ 4560780 h 4908589"/>
              <a:gd name="connsiteX10" fmla="*/ 499273 w 621070"/>
              <a:gd name="connsiteY10" fmla="*/ 4908589 h 4908589"/>
              <a:gd name="connsiteX0" fmla="*/ 0 w 621070"/>
              <a:gd name="connsiteY0" fmla="*/ 0 h 4908589"/>
              <a:gd name="connsiteX1" fmla="*/ 106587 w 621070"/>
              <a:gd name="connsiteY1" fmla="*/ 819033 h 4908589"/>
              <a:gd name="connsiteX2" fmla="*/ 157075 w 621070"/>
              <a:gd name="connsiteY2" fmla="*/ 1166842 h 4908589"/>
              <a:gd name="connsiteX3" fmla="*/ 84147 w 621070"/>
              <a:gd name="connsiteY3" fmla="*/ 1548309 h 4908589"/>
              <a:gd name="connsiteX4" fmla="*/ 201954 w 621070"/>
              <a:gd name="connsiteY4" fmla="*/ 1974655 h 4908589"/>
              <a:gd name="connsiteX5" fmla="*/ 235612 w 621070"/>
              <a:gd name="connsiteY5" fmla="*/ 2193438 h 4908589"/>
              <a:gd name="connsiteX6" fmla="*/ 353419 w 621070"/>
              <a:gd name="connsiteY6" fmla="*/ 2485148 h 4908589"/>
              <a:gd name="connsiteX7" fmla="*/ 600250 w 621070"/>
              <a:gd name="connsiteY7" fmla="*/ 3248084 h 4908589"/>
              <a:gd name="connsiteX8" fmla="*/ 611470 w 621070"/>
              <a:gd name="connsiteY8" fmla="*/ 3887602 h 4908589"/>
              <a:gd name="connsiteX9" fmla="*/ 549762 w 621070"/>
              <a:gd name="connsiteY9" fmla="*/ 4560780 h 4908589"/>
              <a:gd name="connsiteX10" fmla="*/ 499273 w 621070"/>
              <a:gd name="connsiteY10" fmla="*/ 4908589 h 4908589"/>
              <a:gd name="connsiteX0" fmla="*/ 0 w 621070"/>
              <a:gd name="connsiteY0" fmla="*/ 0 h 4908589"/>
              <a:gd name="connsiteX1" fmla="*/ 106587 w 621070"/>
              <a:gd name="connsiteY1" fmla="*/ 819033 h 4908589"/>
              <a:gd name="connsiteX2" fmla="*/ 157075 w 621070"/>
              <a:gd name="connsiteY2" fmla="*/ 1166842 h 4908589"/>
              <a:gd name="connsiteX3" fmla="*/ 84147 w 621070"/>
              <a:gd name="connsiteY3" fmla="*/ 1548309 h 4908589"/>
              <a:gd name="connsiteX4" fmla="*/ 201954 w 621070"/>
              <a:gd name="connsiteY4" fmla="*/ 1974655 h 4908589"/>
              <a:gd name="connsiteX5" fmla="*/ 235612 w 621070"/>
              <a:gd name="connsiteY5" fmla="*/ 2193438 h 4908589"/>
              <a:gd name="connsiteX6" fmla="*/ 353419 w 621070"/>
              <a:gd name="connsiteY6" fmla="*/ 2485148 h 4908589"/>
              <a:gd name="connsiteX7" fmla="*/ 600250 w 621070"/>
              <a:gd name="connsiteY7" fmla="*/ 3248084 h 4908589"/>
              <a:gd name="connsiteX8" fmla="*/ 611470 w 621070"/>
              <a:gd name="connsiteY8" fmla="*/ 3887602 h 4908589"/>
              <a:gd name="connsiteX9" fmla="*/ 549762 w 621070"/>
              <a:gd name="connsiteY9" fmla="*/ 4560780 h 4908589"/>
              <a:gd name="connsiteX10" fmla="*/ 499273 w 621070"/>
              <a:gd name="connsiteY10" fmla="*/ 4908589 h 490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1070" h="4908589">
                <a:moveTo>
                  <a:pt x="0" y="0"/>
                </a:moveTo>
                <a:lnTo>
                  <a:pt x="106587" y="819033"/>
                </a:lnTo>
                <a:lnTo>
                  <a:pt x="157075" y="1166842"/>
                </a:lnTo>
                <a:lnTo>
                  <a:pt x="84147" y="1548309"/>
                </a:lnTo>
                <a:lnTo>
                  <a:pt x="201954" y="1974655"/>
                </a:lnTo>
                <a:lnTo>
                  <a:pt x="235612" y="2193438"/>
                </a:lnTo>
                <a:lnTo>
                  <a:pt x="353419" y="2485148"/>
                </a:lnTo>
                <a:cubicBezTo>
                  <a:pt x="435696" y="2739460"/>
                  <a:pt x="596510" y="2954503"/>
                  <a:pt x="600250" y="3248084"/>
                </a:cubicBezTo>
                <a:cubicBezTo>
                  <a:pt x="611470" y="3545404"/>
                  <a:pt x="633908" y="3500525"/>
                  <a:pt x="611470" y="3887602"/>
                </a:cubicBezTo>
                <a:cubicBezTo>
                  <a:pt x="607730" y="4304598"/>
                  <a:pt x="581552" y="4149394"/>
                  <a:pt x="549762" y="4560780"/>
                </a:cubicBezTo>
                <a:lnTo>
                  <a:pt x="499273" y="4908589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938" y="6052824"/>
            <a:ext cx="14605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Freeform 21"/>
          <p:cNvSpPr/>
          <p:nvPr/>
        </p:nvSpPr>
        <p:spPr>
          <a:xfrm>
            <a:off x="3388329" y="3881993"/>
            <a:ext cx="1335136" cy="1189281"/>
          </a:xfrm>
          <a:custGeom>
            <a:avLst/>
            <a:gdLst>
              <a:gd name="connsiteX0" fmla="*/ 0 w 1335136"/>
              <a:gd name="connsiteY0" fmla="*/ 0 h 1189281"/>
              <a:gd name="connsiteX1" fmla="*/ 213173 w 1335136"/>
              <a:gd name="connsiteY1" fmla="*/ 11219 h 1189281"/>
              <a:gd name="connsiteX2" fmla="*/ 667568 w 1335136"/>
              <a:gd name="connsiteY2" fmla="*/ 168294 h 1189281"/>
              <a:gd name="connsiteX3" fmla="*/ 891961 w 1335136"/>
              <a:gd name="connsiteY3" fmla="*/ 426346 h 1189281"/>
              <a:gd name="connsiteX4" fmla="*/ 1116353 w 1335136"/>
              <a:gd name="connsiteY4" fmla="*/ 802203 h 1189281"/>
              <a:gd name="connsiteX5" fmla="*/ 1335136 w 1335136"/>
              <a:gd name="connsiteY5" fmla="*/ 1189281 h 1189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5136" h="1189281">
                <a:moveTo>
                  <a:pt x="0" y="0"/>
                </a:moveTo>
                <a:lnTo>
                  <a:pt x="213173" y="11219"/>
                </a:lnTo>
                <a:lnTo>
                  <a:pt x="667568" y="168294"/>
                </a:lnTo>
                <a:lnTo>
                  <a:pt x="891961" y="426346"/>
                </a:lnTo>
                <a:lnTo>
                  <a:pt x="1116353" y="802203"/>
                </a:lnTo>
                <a:lnTo>
                  <a:pt x="1335136" y="1189281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560780" y="5015175"/>
            <a:ext cx="336589" cy="196344"/>
          </a:xfrm>
          <a:custGeom>
            <a:avLst/>
            <a:gdLst>
              <a:gd name="connsiteX0" fmla="*/ 0 w 336589"/>
              <a:gd name="connsiteY0" fmla="*/ 196344 h 196344"/>
              <a:gd name="connsiteX1" fmla="*/ 112197 w 336589"/>
              <a:gd name="connsiteY1" fmla="*/ 72928 h 196344"/>
              <a:gd name="connsiteX2" fmla="*/ 325370 w 336589"/>
              <a:gd name="connsiteY2" fmla="*/ 0 h 196344"/>
              <a:gd name="connsiteX3" fmla="*/ 336589 w 336589"/>
              <a:gd name="connsiteY3" fmla="*/ 16830 h 196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589" h="196344">
                <a:moveTo>
                  <a:pt x="0" y="196344"/>
                </a:moveTo>
                <a:lnTo>
                  <a:pt x="112197" y="72928"/>
                </a:lnTo>
                <a:lnTo>
                  <a:pt x="325370" y="0"/>
                </a:lnTo>
                <a:lnTo>
                  <a:pt x="336589" y="1683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3853944" y="5009566"/>
            <a:ext cx="1200500" cy="3506135"/>
          </a:xfrm>
          <a:custGeom>
            <a:avLst/>
            <a:gdLst>
              <a:gd name="connsiteX0" fmla="*/ 0 w 1200500"/>
              <a:gd name="connsiteY0" fmla="*/ 0 h 3506135"/>
              <a:gd name="connsiteX1" fmla="*/ 11219 w 1200500"/>
              <a:gd name="connsiteY1" fmla="*/ 190733 h 3506135"/>
              <a:gd name="connsiteX2" fmla="*/ 196343 w 1200500"/>
              <a:gd name="connsiteY2" fmla="*/ 465614 h 3506135"/>
              <a:gd name="connsiteX3" fmla="*/ 274881 w 1200500"/>
              <a:gd name="connsiteY3" fmla="*/ 650738 h 3506135"/>
              <a:gd name="connsiteX4" fmla="*/ 286100 w 1200500"/>
              <a:gd name="connsiteY4" fmla="*/ 751715 h 3506135"/>
              <a:gd name="connsiteX5" fmla="*/ 437565 w 1200500"/>
              <a:gd name="connsiteY5" fmla="*/ 1015376 h 3506135"/>
              <a:gd name="connsiteX6" fmla="*/ 701227 w 1200500"/>
              <a:gd name="connsiteY6" fmla="*/ 1194890 h 3506135"/>
              <a:gd name="connsiteX7" fmla="*/ 740495 w 1200500"/>
              <a:gd name="connsiteY7" fmla="*/ 1419283 h 3506135"/>
              <a:gd name="connsiteX8" fmla="*/ 757325 w 1200500"/>
              <a:gd name="connsiteY8" fmla="*/ 1570748 h 3506135"/>
              <a:gd name="connsiteX9" fmla="*/ 830252 w 1200500"/>
              <a:gd name="connsiteY9" fmla="*/ 1666115 h 3506135"/>
              <a:gd name="connsiteX10" fmla="*/ 992937 w 1200500"/>
              <a:gd name="connsiteY10" fmla="*/ 1800751 h 3506135"/>
              <a:gd name="connsiteX11" fmla="*/ 1043425 w 1200500"/>
              <a:gd name="connsiteY11" fmla="*/ 2058802 h 3506135"/>
              <a:gd name="connsiteX12" fmla="*/ 1032206 w 1200500"/>
              <a:gd name="connsiteY12" fmla="*/ 2333683 h 3506135"/>
              <a:gd name="connsiteX13" fmla="*/ 1189281 w 1200500"/>
              <a:gd name="connsiteY13" fmla="*/ 2760029 h 3506135"/>
              <a:gd name="connsiteX14" fmla="*/ 1200500 w 1200500"/>
              <a:gd name="connsiteY14" fmla="*/ 3191985 h 3506135"/>
              <a:gd name="connsiteX15" fmla="*/ 1127573 w 1200500"/>
              <a:gd name="connsiteY15" fmla="*/ 3360279 h 3506135"/>
              <a:gd name="connsiteX16" fmla="*/ 1183671 w 1200500"/>
              <a:gd name="connsiteY16" fmla="*/ 3506135 h 3506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0500" h="3506135">
                <a:moveTo>
                  <a:pt x="0" y="0"/>
                </a:moveTo>
                <a:lnTo>
                  <a:pt x="11219" y="190733"/>
                </a:lnTo>
                <a:lnTo>
                  <a:pt x="196343" y="465614"/>
                </a:lnTo>
                <a:lnTo>
                  <a:pt x="274881" y="650738"/>
                </a:lnTo>
                <a:lnTo>
                  <a:pt x="286100" y="751715"/>
                </a:lnTo>
                <a:lnTo>
                  <a:pt x="437565" y="1015376"/>
                </a:lnTo>
                <a:lnTo>
                  <a:pt x="701227" y="1194890"/>
                </a:lnTo>
                <a:lnTo>
                  <a:pt x="740495" y="1419283"/>
                </a:lnTo>
                <a:lnTo>
                  <a:pt x="757325" y="1570748"/>
                </a:lnTo>
                <a:lnTo>
                  <a:pt x="830252" y="1666115"/>
                </a:lnTo>
                <a:lnTo>
                  <a:pt x="992937" y="1800751"/>
                </a:lnTo>
                <a:lnTo>
                  <a:pt x="1043425" y="2058802"/>
                </a:lnTo>
                <a:lnTo>
                  <a:pt x="1032206" y="2333683"/>
                </a:lnTo>
                <a:lnTo>
                  <a:pt x="1189281" y="2760029"/>
                </a:lnTo>
                <a:lnTo>
                  <a:pt x="1200500" y="3191985"/>
                </a:lnTo>
                <a:lnTo>
                  <a:pt x="1127573" y="3360279"/>
                </a:lnTo>
                <a:lnTo>
                  <a:pt x="1183671" y="3506135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3933645" y="7280694"/>
            <a:ext cx="1431985" cy="232914"/>
          </a:xfrm>
          <a:custGeom>
            <a:avLst/>
            <a:gdLst>
              <a:gd name="connsiteX0" fmla="*/ 0 w 1431985"/>
              <a:gd name="connsiteY0" fmla="*/ 51759 h 232914"/>
              <a:gd name="connsiteX1" fmla="*/ 189781 w 1431985"/>
              <a:gd name="connsiteY1" fmla="*/ 25880 h 232914"/>
              <a:gd name="connsiteX2" fmla="*/ 577970 w 1431985"/>
              <a:gd name="connsiteY2" fmla="*/ 172529 h 232914"/>
              <a:gd name="connsiteX3" fmla="*/ 776378 w 1431985"/>
              <a:gd name="connsiteY3" fmla="*/ 232914 h 232914"/>
              <a:gd name="connsiteX4" fmla="*/ 1000664 w 1431985"/>
              <a:gd name="connsiteY4" fmla="*/ 172529 h 232914"/>
              <a:gd name="connsiteX5" fmla="*/ 1250830 w 1431985"/>
              <a:gd name="connsiteY5" fmla="*/ 69012 h 232914"/>
              <a:gd name="connsiteX6" fmla="*/ 1431985 w 1431985"/>
              <a:gd name="connsiteY6" fmla="*/ 0 h 232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1985" h="232914">
                <a:moveTo>
                  <a:pt x="0" y="51759"/>
                </a:moveTo>
                <a:lnTo>
                  <a:pt x="189781" y="25880"/>
                </a:lnTo>
                <a:lnTo>
                  <a:pt x="577970" y="172529"/>
                </a:lnTo>
                <a:lnTo>
                  <a:pt x="776378" y="232914"/>
                </a:lnTo>
                <a:lnTo>
                  <a:pt x="1000664" y="172529"/>
                </a:lnTo>
                <a:lnTo>
                  <a:pt x="1250830" y="69012"/>
                </a:lnTo>
                <a:lnTo>
                  <a:pt x="1431985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3881887" y="8065698"/>
            <a:ext cx="1854679" cy="51759"/>
          </a:xfrm>
          <a:custGeom>
            <a:avLst/>
            <a:gdLst>
              <a:gd name="connsiteX0" fmla="*/ 0 w 1854679"/>
              <a:gd name="connsiteY0" fmla="*/ 17253 h 51759"/>
              <a:gd name="connsiteX1" fmla="*/ 1190445 w 1854679"/>
              <a:gd name="connsiteY1" fmla="*/ 17253 h 51759"/>
              <a:gd name="connsiteX2" fmla="*/ 1751162 w 1854679"/>
              <a:gd name="connsiteY2" fmla="*/ 0 h 51759"/>
              <a:gd name="connsiteX3" fmla="*/ 1802921 w 1854679"/>
              <a:gd name="connsiteY3" fmla="*/ 51759 h 51759"/>
              <a:gd name="connsiteX4" fmla="*/ 1854679 w 1854679"/>
              <a:gd name="connsiteY4" fmla="*/ 51759 h 5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4679" h="51759">
                <a:moveTo>
                  <a:pt x="0" y="17253"/>
                </a:moveTo>
                <a:lnTo>
                  <a:pt x="1190445" y="17253"/>
                </a:lnTo>
                <a:lnTo>
                  <a:pt x="1751162" y="0"/>
                </a:lnTo>
                <a:lnTo>
                  <a:pt x="1802921" y="51759"/>
                </a:lnTo>
                <a:lnTo>
                  <a:pt x="1854679" y="51759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4132053" y="7651630"/>
            <a:ext cx="897147" cy="422695"/>
          </a:xfrm>
          <a:custGeom>
            <a:avLst/>
            <a:gdLst>
              <a:gd name="connsiteX0" fmla="*/ 8626 w 897147"/>
              <a:gd name="connsiteY0" fmla="*/ 422695 h 422695"/>
              <a:gd name="connsiteX1" fmla="*/ 25879 w 897147"/>
              <a:gd name="connsiteY1" fmla="*/ 319178 h 422695"/>
              <a:gd name="connsiteX2" fmla="*/ 0 w 897147"/>
              <a:gd name="connsiteY2" fmla="*/ 198408 h 422695"/>
              <a:gd name="connsiteX3" fmla="*/ 69011 w 897147"/>
              <a:gd name="connsiteY3" fmla="*/ 25879 h 422695"/>
              <a:gd name="connsiteX4" fmla="*/ 172528 w 897147"/>
              <a:gd name="connsiteY4" fmla="*/ 0 h 422695"/>
              <a:gd name="connsiteX5" fmla="*/ 276045 w 897147"/>
              <a:gd name="connsiteY5" fmla="*/ 8627 h 422695"/>
              <a:gd name="connsiteX6" fmla="*/ 465826 w 897147"/>
              <a:gd name="connsiteY6" fmla="*/ 120770 h 422695"/>
              <a:gd name="connsiteX7" fmla="*/ 569343 w 897147"/>
              <a:gd name="connsiteY7" fmla="*/ 181155 h 422695"/>
              <a:gd name="connsiteX8" fmla="*/ 897147 w 897147"/>
              <a:gd name="connsiteY8" fmla="*/ 215661 h 42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7147" h="422695">
                <a:moveTo>
                  <a:pt x="8626" y="422695"/>
                </a:moveTo>
                <a:lnTo>
                  <a:pt x="25879" y="319178"/>
                </a:lnTo>
                <a:lnTo>
                  <a:pt x="0" y="198408"/>
                </a:lnTo>
                <a:lnTo>
                  <a:pt x="69011" y="25879"/>
                </a:lnTo>
                <a:lnTo>
                  <a:pt x="172528" y="0"/>
                </a:lnTo>
                <a:lnTo>
                  <a:pt x="276045" y="8627"/>
                </a:lnTo>
                <a:lnTo>
                  <a:pt x="465826" y="120770"/>
                </a:lnTo>
                <a:lnTo>
                  <a:pt x="569343" y="181155"/>
                </a:lnTo>
                <a:lnTo>
                  <a:pt x="897147" y="215661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4070945" y="6003985"/>
            <a:ext cx="570066" cy="1224951"/>
          </a:xfrm>
          <a:custGeom>
            <a:avLst/>
            <a:gdLst>
              <a:gd name="connsiteX0" fmla="*/ 181878 w 570066"/>
              <a:gd name="connsiteY0" fmla="*/ 0 h 1224951"/>
              <a:gd name="connsiteX1" fmla="*/ 723 w 570066"/>
              <a:gd name="connsiteY1" fmla="*/ 258792 h 1224951"/>
              <a:gd name="connsiteX2" fmla="*/ 17976 w 570066"/>
              <a:gd name="connsiteY2" fmla="*/ 336430 h 1224951"/>
              <a:gd name="connsiteX3" fmla="*/ 723 w 570066"/>
              <a:gd name="connsiteY3" fmla="*/ 422694 h 1224951"/>
              <a:gd name="connsiteX4" fmla="*/ 723 w 570066"/>
              <a:gd name="connsiteY4" fmla="*/ 457200 h 1224951"/>
              <a:gd name="connsiteX5" fmla="*/ 723 w 570066"/>
              <a:gd name="connsiteY5" fmla="*/ 612475 h 1224951"/>
              <a:gd name="connsiteX6" fmla="*/ 52481 w 570066"/>
              <a:gd name="connsiteY6" fmla="*/ 854015 h 1224951"/>
              <a:gd name="connsiteX7" fmla="*/ 78361 w 570066"/>
              <a:gd name="connsiteY7" fmla="*/ 1035170 h 1224951"/>
              <a:gd name="connsiteX8" fmla="*/ 173251 w 570066"/>
              <a:gd name="connsiteY8" fmla="*/ 1104181 h 1224951"/>
              <a:gd name="connsiteX9" fmla="*/ 225010 w 570066"/>
              <a:gd name="connsiteY9" fmla="*/ 1190445 h 1224951"/>
              <a:gd name="connsiteX10" fmla="*/ 406164 w 570066"/>
              <a:gd name="connsiteY10" fmla="*/ 1224951 h 1224951"/>
              <a:gd name="connsiteX11" fmla="*/ 501055 w 570066"/>
              <a:gd name="connsiteY11" fmla="*/ 1164566 h 1224951"/>
              <a:gd name="connsiteX12" fmla="*/ 492429 w 570066"/>
              <a:gd name="connsiteY12" fmla="*/ 992038 h 1224951"/>
              <a:gd name="connsiteX13" fmla="*/ 509681 w 570066"/>
              <a:gd name="connsiteY13" fmla="*/ 785004 h 1224951"/>
              <a:gd name="connsiteX14" fmla="*/ 570066 w 570066"/>
              <a:gd name="connsiteY14" fmla="*/ 646981 h 1224951"/>
              <a:gd name="connsiteX0" fmla="*/ 181878 w 570066"/>
              <a:gd name="connsiteY0" fmla="*/ 0 h 1224951"/>
              <a:gd name="connsiteX1" fmla="*/ 723 w 570066"/>
              <a:gd name="connsiteY1" fmla="*/ 258792 h 1224951"/>
              <a:gd name="connsiteX2" fmla="*/ 17976 w 570066"/>
              <a:gd name="connsiteY2" fmla="*/ 336430 h 1224951"/>
              <a:gd name="connsiteX3" fmla="*/ 723 w 570066"/>
              <a:gd name="connsiteY3" fmla="*/ 422694 h 1224951"/>
              <a:gd name="connsiteX4" fmla="*/ 723 w 570066"/>
              <a:gd name="connsiteY4" fmla="*/ 457200 h 1224951"/>
              <a:gd name="connsiteX5" fmla="*/ 723 w 570066"/>
              <a:gd name="connsiteY5" fmla="*/ 612475 h 1224951"/>
              <a:gd name="connsiteX6" fmla="*/ 52481 w 570066"/>
              <a:gd name="connsiteY6" fmla="*/ 854015 h 1224951"/>
              <a:gd name="connsiteX7" fmla="*/ 78361 w 570066"/>
              <a:gd name="connsiteY7" fmla="*/ 1035170 h 1224951"/>
              <a:gd name="connsiteX8" fmla="*/ 130119 w 570066"/>
              <a:gd name="connsiteY8" fmla="*/ 1130060 h 1224951"/>
              <a:gd name="connsiteX9" fmla="*/ 225010 w 570066"/>
              <a:gd name="connsiteY9" fmla="*/ 1190445 h 1224951"/>
              <a:gd name="connsiteX10" fmla="*/ 406164 w 570066"/>
              <a:gd name="connsiteY10" fmla="*/ 1224951 h 1224951"/>
              <a:gd name="connsiteX11" fmla="*/ 501055 w 570066"/>
              <a:gd name="connsiteY11" fmla="*/ 1164566 h 1224951"/>
              <a:gd name="connsiteX12" fmla="*/ 492429 w 570066"/>
              <a:gd name="connsiteY12" fmla="*/ 992038 h 1224951"/>
              <a:gd name="connsiteX13" fmla="*/ 509681 w 570066"/>
              <a:gd name="connsiteY13" fmla="*/ 785004 h 1224951"/>
              <a:gd name="connsiteX14" fmla="*/ 570066 w 570066"/>
              <a:gd name="connsiteY14" fmla="*/ 646981 h 12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0066" h="1224951">
                <a:moveTo>
                  <a:pt x="181878" y="0"/>
                </a:moveTo>
                <a:lnTo>
                  <a:pt x="723" y="258792"/>
                </a:lnTo>
                <a:cubicBezTo>
                  <a:pt x="6474" y="284671"/>
                  <a:pt x="17976" y="309919"/>
                  <a:pt x="17976" y="336430"/>
                </a:cubicBezTo>
                <a:cubicBezTo>
                  <a:pt x="17976" y="365754"/>
                  <a:pt x="4870" y="393665"/>
                  <a:pt x="723" y="422694"/>
                </a:cubicBezTo>
                <a:cubicBezTo>
                  <a:pt x="-904" y="434080"/>
                  <a:pt x="723" y="445698"/>
                  <a:pt x="723" y="457200"/>
                </a:cubicBezTo>
                <a:lnTo>
                  <a:pt x="723" y="612475"/>
                </a:lnTo>
                <a:lnTo>
                  <a:pt x="52481" y="854015"/>
                </a:lnTo>
                <a:lnTo>
                  <a:pt x="78361" y="1035170"/>
                </a:lnTo>
                <a:lnTo>
                  <a:pt x="130119" y="1130060"/>
                </a:lnTo>
                <a:lnTo>
                  <a:pt x="225010" y="1190445"/>
                </a:lnTo>
                <a:lnTo>
                  <a:pt x="406164" y="1224951"/>
                </a:lnTo>
                <a:lnTo>
                  <a:pt x="501055" y="1164566"/>
                </a:lnTo>
                <a:lnTo>
                  <a:pt x="492429" y="992038"/>
                </a:lnTo>
                <a:lnTo>
                  <a:pt x="509681" y="785004"/>
                </a:lnTo>
                <a:lnTo>
                  <a:pt x="570066" y="646981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5106838" y="6133381"/>
            <a:ext cx="621102" cy="284672"/>
          </a:xfrm>
          <a:custGeom>
            <a:avLst/>
            <a:gdLst>
              <a:gd name="connsiteX0" fmla="*/ 0 w 621102"/>
              <a:gd name="connsiteY0" fmla="*/ 284672 h 284672"/>
              <a:gd name="connsiteX1" fmla="*/ 181154 w 621102"/>
              <a:gd name="connsiteY1" fmla="*/ 215661 h 284672"/>
              <a:gd name="connsiteX2" fmla="*/ 379562 w 621102"/>
              <a:gd name="connsiteY2" fmla="*/ 138023 h 284672"/>
              <a:gd name="connsiteX3" fmla="*/ 569343 w 621102"/>
              <a:gd name="connsiteY3" fmla="*/ 51759 h 284672"/>
              <a:gd name="connsiteX4" fmla="*/ 621102 w 621102"/>
              <a:gd name="connsiteY4" fmla="*/ 0 h 28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02" h="284672">
                <a:moveTo>
                  <a:pt x="0" y="284672"/>
                </a:moveTo>
                <a:lnTo>
                  <a:pt x="181154" y="215661"/>
                </a:lnTo>
                <a:lnTo>
                  <a:pt x="379562" y="138023"/>
                </a:lnTo>
                <a:lnTo>
                  <a:pt x="569343" y="51759"/>
                </a:lnTo>
                <a:lnTo>
                  <a:pt x="621102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5201728" y="6400800"/>
            <a:ext cx="646981" cy="1716657"/>
          </a:xfrm>
          <a:custGeom>
            <a:avLst/>
            <a:gdLst>
              <a:gd name="connsiteX0" fmla="*/ 60385 w 646981"/>
              <a:gd name="connsiteY0" fmla="*/ 0 h 1716657"/>
              <a:gd name="connsiteX1" fmla="*/ 0 w 646981"/>
              <a:gd name="connsiteY1" fmla="*/ 163902 h 1716657"/>
              <a:gd name="connsiteX2" fmla="*/ 146649 w 646981"/>
              <a:gd name="connsiteY2" fmla="*/ 457200 h 1716657"/>
              <a:gd name="connsiteX3" fmla="*/ 250166 w 646981"/>
              <a:gd name="connsiteY3" fmla="*/ 552091 h 1716657"/>
              <a:gd name="connsiteX4" fmla="*/ 284672 w 646981"/>
              <a:gd name="connsiteY4" fmla="*/ 664234 h 1716657"/>
              <a:gd name="connsiteX5" fmla="*/ 301925 w 646981"/>
              <a:gd name="connsiteY5" fmla="*/ 767751 h 1716657"/>
              <a:gd name="connsiteX6" fmla="*/ 465827 w 646981"/>
              <a:gd name="connsiteY6" fmla="*/ 1302589 h 1716657"/>
              <a:gd name="connsiteX7" fmla="*/ 577970 w 646981"/>
              <a:gd name="connsiteY7" fmla="*/ 1406106 h 1716657"/>
              <a:gd name="connsiteX8" fmla="*/ 595223 w 646981"/>
              <a:gd name="connsiteY8" fmla="*/ 1595887 h 1716657"/>
              <a:gd name="connsiteX9" fmla="*/ 646981 w 646981"/>
              <a:gd name="connsiteY9" fmla="*/ 1716657 h 171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6981" h="1716657">
                <a:moveTo>
                  <a:pt x="60385" y="0"/>
                </a:moveTo>
                <a:lnTo>
                  <a:pt x="0" y="163902"/>
                </a:lnTo>
                <a:lnTo>
                  <a:pt x="146649" y="457200"/>
                </a:lnTo>
                <a:lnTo>
                  <a:pt x="250166" y="552091"/>
                </a:lnTo>
                <a:lnTo>
                  <a:pt x="284672" y="664234"/>
                </a:lnTo>
                <a:lnTo>
                  <a:pt x="301925" y="767751"/>
                </a:lnTo>
                <a:lnTo>
                  <a:pt x="465827" y="1302589"/>
                </a:lnTo>
                <a:lnTo>
                  <a:pt x="577970" y="1406106"/>
                </a:lnTo>
                <a:lnTo>
                  <a:pt x="595223" y="1595887"/>
                </a:lnTo>
                <a:lnTo>
                  <a:pt x="646981" y="1716657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5348377" y="6124755"/>
            <a:ext cx="422695" cy="232913"/>
          </a:xfrm>
          <a:custGeom>
            <a:avLst/>
            <a:gdLst>
              <a:gd name="connsiteX0" fmla="*/ 0 w 422695"/>
              <a:gd name="connsiteY0" fmla="*/ 232913 h 232913"/>
              <a:gd name="connsiteX1" fmla="*/ 155276 w 422695"/>
              <a:gd name="connsiteY1" fmla="*/ 215660 h 232913"/>
              <a:gd name="connsiteX2" fmla="*/ 284672 w 422695"/>
              <a:gd name="connsiteY2" fmla="*/ 189781 h 232913"/>
              <a:gd name="connsiteX3" fmla="*/ 370936 w 422695"/>
              <a:gd name="connsiteY3" fmla="*/ 120770 h 232913"/>
              <a:gd name="connsiteX4" fmla="*/ 422695 w 422695"/>
              <a:gd name="connsiteY4" fmla="*/ 0 h 23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695" h="232913">
                <a:moveTo>
                  <a:pt x="0" y="232913"/>
                </a:moveTo>
                <a:lnTo>
                  <a:pt x="155276" y="215660"/>
                </a:lnTo>
                <a:lnTo>
                  <a:pt x="284672" y="189781"/>
                </a:lnTo>
                <a:lnTo>
                  <a:pt x="370936" y="120770"/>
                </a:lnTo>
                <a:lnTo>
                  <a:pt x="422695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010067" y="6493349"/>
            <a:ext cx="127913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Palm Coast Pkwy.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7549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1651591"/>
            <a:ext cx="6858000" cy="0"/>
          </a:xfrm>
          <a:prstGeom prst="line">
            <a:avLst/>
          </a:prstGeom>
          <a:ln w="793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6858000" cy="4768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2195911" cy="1334507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76200" y="1752600"/>
            <a:ext cx="6705600" cy="2971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chemeClr val="tx2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94578"/>
              </p:ext>
            </p:extLst>
          </p:nvPr>
        </p:nvGraphicFramePr>
        <p:xfrm>
          <a:off x="4444641" y="2857644"/>
          <a:ext cx="2413359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3359"/>
              </a:tblGrid>
              <a:tr h="2184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Existing </a:t>
                      </a:r>
                      <a:r>
                        <a:rPr lang="en-US" sz="1000" smtClean="0"/>
                        <a:t>&amp; Potential Development </a:t>
                      </a:r>
                      <a:endParaRPr 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Matanzas High School (83 acres</a:t>
                      </a:r>
                      <a:r>
                        <a:rPr lang="en-US" sz="1000" b="1" baseline="0" dirty="0" smtClean="0"/>
                        <a:t>)</a:t>
                      </a:r>
                    </a:p>
                    <a:p>
                      <a:r>
                        <a:rPr lang="en-US" sz="1000" b="0" baseline="0" dirty="0" smtClean="0"/>
                        <a:t>1900 Student Capacity</a:t>
                      </a:r>
                      <a:endParaRPr lang="en-US" sz="10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Conservatory PUD (565 acres)</a:t>
                      </a:r>
                    </a:p>
                    <a:p>
                      <a:r>
                        <a:rPr lang="en-US" sz="1000" b="0" dirty="0" smtClean="0"/>
                        <a:t>340 residential units</a:t>
                      </a:r>
                    </a:p>
                    <a:p>
                      <a:r>
                        <a:rPr lang="en-US" sz="1000" b="0" dirty="0" smtClean="0"/>
                        <a:t>20 acres Commercial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Nottingham Subdivision</a:t>
                      </a:r>
                      <a:r>
                        <a:rPr lang="en-US" sz="1000" b="1" baseline="0" dirty="0" smtClean="0"/>
                        <a:t> (55 acres</a:t>
                      </a:r>
                      <a:r>
                        <a:rPr lang="en-US" sz="1000" b="1" dirty="0" smtClean="0"/>
                        <a:t>)</a:t>
                      </a:r>
                    </a:p>
                    <a:p>
                      <a:r>
                        <a:rPr lang="en-US" sz="1000" dirty="0" smtClean="0"/>
                        <a:t>21 (5-acre</a:t>
                      </a:r>
                      <a:r>
                        <a:rPr lang="en-US" sz="1000" baseline="0" dirty="0" smtClean="0"/>
                        <a:t> lots), 55 acres commercial </a:t>
                      </a:r>
                      <a:endParaRPr 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Palm Coast Park DRI – Tract 5 (690 acres)</a:t>
                      </a:r>
                    </a:p>
                    <a:p>
                      <a:r>
                        <a:rPr lang="en-US" sz="1000" dirty="0" smtClean="0"/>
                        <a:t>Low-High Density Residential </a:t>
                      </a:r>
                      <a:endParaRPr 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Palm Coast Park DRI –</a:t>
                      </a:r>
                      <a:r>
                        <a:rPr lang="en-US" sz="1000" b="1" baseline="0" dirty="0" smtClean="0"/>
                        <a:t> Tracts south of Matanzas Woods Pkwy., east of US-1</a:t>
                      </a:r>
                      <a:endParaRPr lang="en-US" sz="1000" b="1" dirty="0" smtClean="0"/>
                    </a:p>
                    <a:p>
                      <a:r>
                        <a:rPr lang="en-US" sz="1000" b="0" dirty="0" smtClean="0"/>
                        <a:t>Flexibility of Uses – High Density Residential and Commercial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/>
                        <a:t>Princess Place Preserve (1500 acres)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/>
                        <a:t>Flagler County Recreational Area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/>
                        <a:t>Florida Agriculture</a:t>
                      </a:r>
                      <a:r>
                        <a:rPr lang="en-US" sz="1000" b="1" baseline="0" dirty="0" smtClean="0"/>
                        <a:t> Museum (370 acres)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baseline="0" dirty="0" smtClean="0"/>
                        <a:t>Tourist Attraction &amp; Recreational Area</a:t>
                      </a:r>
                      <a:endParaRPr lang="en-US" sz="1000" b="0" dirty="0" smtClean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31213" y="1895475"/>
            <a:ext cx="4257675" cy="6457950"/>
            <a:chOff x="76200" y="1905000"/>
            <a:chExt cx="4257675" cy="645795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1905000"/>
              <a:ext cx="4257675" cy="645795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5124" y="5629185"/>
              <a:ext cx="361950" cy="314325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 rot="1894104">
              <a:off x="1799746" y="3931013"/>
              <a:ext cx="1097128" cy="246221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Old Kings Road</a:t>
              </a:r>
              <a:endParaRPr lang="en-US" sz="1000" dirty="0"/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305300"/>
              <a:ext cx="400050" cy="26670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2165675" y="476828"/>
            <a:ext cx="4839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1F497D">
                    <a:lumMod val="50000"/>
                  </a:srgbClr>
                </a:solidFill>
              </a:rPr>
              <a:t>MATANZAS WOODS PARKWAY</a:t>
            </a:r>
          </a:p>
          <a:p>
            <a:pPr algn="ctr"/>
            <a:r>
              <a:rPr lang="en-US" sz="2400" b="1" dirty="0" smtClean="0">
                <a:solidFill>
                  <a:srgbClr val="1F497D">
                    <a:lumMod val="50000"/>
                  </a:srgbClr>
                </a:solidFill>
              </a:rPr>
              <a:t>&amp; </a:t>
            </a:r>
          </a:p>
          <a:p>
            <a:pPr algn="ctr"/>
            <a:r>
              <a:rPr lang="en-US" sz="2400" b="1" dirty="0" smtClean="0">
                <a:solidFill>
                  <a:srgbClr val="1F497D">
                    <a:lumMod val="50000"/>
                  </a:srgbClr>
                </a:solidFill>
              </a:rPr>
              <a:t>OLD KINGS ROAD</a:t>
            </a:r>
            <a:endParaRPr lang="en-US" sz="2400" b="1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24" name="Diamond 23"/>
          <p:cNvSpPr/>
          <p:nvPr/>
        </p:nvSpPr>
        <p:spPr>
          <a:xfrm rot="20135925">
            <a:off x="2737057" y="6517345"/>
            <a:ext cx="286179" cy="332322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599846" y="6378854"/>
            <a:ext cx="3130906" cy="387706"/>
          </a:xfrm>
          <a:custGeom>
            <a:avLst/>
            <a:gdLst>
              <a:gd name="connsiteX0" fmla="*/ 0 w 3130906"/>
              <a:gd name="connsiteY0" fmla="*/ 73152 h 387706"/>
              <a:gd name="connsiteX1" fmla="*/ 226772 w 3130906"/>
              <a:gd name="connsiteY1" fmla="*/ 124359 h 387706"/>
              <a:gd name="connsiteX2" fmla="*/ 512064 w 3130906"/>
              <a:gd name="connsiteY2" fmla="*/ 51207 h 387706"/>
              <a:gd name="connsiteX3" fmla="*/ 1104596 w 3130906"/>
              <a:gd name="connsiteY3" fmla="*/ 153620 h 387706"/>
              <a:gd name="connsiteX4" fmla="*/ 1923898 w 3130906"/>
              <a:gd name="connsiteY4" fmla="*/ 387706 h 387706"/>
              <a:gd name="connsiteX5" fmla="*/ 2253082 w 3130906"/>
              <a:gd name="connsiteY5" fmla="*/ 329184 h 387706"/>
              <a:gd name="connsiteX6" fmla="*/ 2574951 w 3130906"/>
              <a:gd name="connsiteY6" fmla="*/ 212141 h 387706"/>
              <a:gd name="connsiteX7" fmla="*/ 2816352 w 3130906"/>
              <a:gd name="connsiteY7" fmla="*/ 73152 h 387706"/>
              <a:gd name="connsiteX8" fmla="*/ 2904135 w 3130906"/>
              <a:gd name="connsiteY8" fmla="*/ 43892 h 387706"/>
              <a:gd name="connsiteX9" fmla="*/ 3043124 w 3130906"/>
              <a:gd name="connsiteY9" fmla="*/ 51207 h 387706"/>
              <a:gd name="connsiteX10" fmla="*/ 3130906 w 3130906"/>
              <a:gd name="connsiteY10" fmla="*/ 0 h 38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30906" h="387706">
                <a:moveTo>
                  <a:pt x="0" y="73152"/>
                </a:moveTo>
                <a:lnTo>
                  <a:pt x="226772" y="124359"/>
                </a:lnTo>
                <a:lnTo>
                  <a:pt x="512064" y="51207"/>
                </a:lnTo>
                <a:lnTo>
                  <a:pt x="1104596" y="153620"/>
                </a:lnTo>
                <a:lnTo>
                  <a:pt x="1923898" y="387706"/>
                </a:lnTo>
                <a:lnTo>
                  <a:pt x="2253082" y="329184"/>
                </a:lnTo>
                <a:lnTo>
                  <a:pt x="2574951" y="212141"/>
                </a:lnTo>
                <a:lnTo>
                  <a:pt x="2816352" y="73152"/>
                </a:lnTo>
                <a:lnTo>
                  <a:pt x="2904135" y="43892"/>
                </a:lnTo>
                <a:lnTo>
                  <a:pt x="3043124" y="51207"/>
                </a:lnTo>
                <a:lnTo>
                  <a:pt x="3130906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314150" y="2788079"/>
            <a:ext cx="650738" cy="5587375"/>
          </a:xfrm>
          <a:custGeom>
            <a:avLst/>
            <a:gdLst>
              <a:gd name="connsiteX0" fmla="*/ 0 w 314150"/>
              <a:gd name="connsiteY0" fmla="*/ 0 h 3057349"/>
              <a:gd name="connsiteX1" fmla="*/ 123416 w 314150"/>
              <a:gd name="connsiteY1" fmla="*/ 645129 h 3057349"/>
              <a:gd name="connsiteX2" fmla="*/ 235612 w 314150"/>
              <a:gd name="connsiteY2" fmla="*/ 1458552 h 3057349"/>
              <a:gd name="connsiteX3" fmla="*/ 314150 w 314150"/>
              <a:gd name="connsiteY3" fmla="*/ 2019533 h 3057349"/>
              <a:gd name="connsiteX4" fmla="*/ 140245 w 314150"/>
              <a:gd name="connsiteY4" fmla="*/ 3057349 h 3057349"/>
              <a:gd name="connsiteX0" fmla="*/ 0 w 566591"/>
              <a:gd name="connsiteY0" fmla="*/ 0 h 4740293"/>
              <a:gd name="connsiteX1" fmla="*/ 123416 w 566591"/>
              <a:gd name="connsiteY1" fmla="*/ 645129 h 4740293"/>
              <a:gd name="connsiteX2" fmla="*/ 235612 w 566591"/>
              <a:gd name="connsiteY2" fmla="*/ 1458552 h 4740293"/>
              <a:gd name="connsiteX3" fmla="*/ 314150 w 566591"/>
              <a:gd name="connsiteY3" fmla="*/ 2019533 h 4740293"/>
              <a:gd name="connsiteX4" fmla="*/ 566591 w 566591"/>
              <a:gd name="connsiteY4" fmla="*/ 4740293 h 4740293"/>
              <a:gd name="connsiteX0" fmla="*/ 0 w 566591"/>
              <a:gd name="connsiteY0" fmla="*/ 0 h 4740293"/>
              <a:gd name="connsiteX1" fmla="*/ 123416 w 566591"/>
              <a:gd name="connsiteY1" fmla="*/ 645129 h 4740293"/>
              <a:gd name="connsiteX2" fmla="*/ 235612 w 566591"/>
              <a:gd name="connsiteY2" fmla="*/ 1458552 h 4740293"/>
              <a:gd name="connsiteX3" fmla="*/ 314150 w 566591"/>
              <a:gd name="connsiteY3" fmla="*/ 2019533 h 4740293"/>
              <a:gd name="connsiteX4" fmla="*/ 566591 w 566591"/>
              <a:gd name="connsiteY4" fmla="*/ 4740293 h 4740293"/>
              <a:gd name="connsiteX0" fmla="*/ 0 w 566591"/>
              <a:gd name="connsiteY0" fmla="*/ 0 h 4740293"/>
              <a:gd name="connsiteX1" fmla="*/ 123416 w 566591"/>
              <a:gd name="connsiteY1" fmla="*/ 645129 h 4740293"/>
              <a:gd name="connsiteX2" fmla="*/ 235612 w 566591"/>
              <a:gd name="connsiteY2" fmla="*/ 1458552 h 4740293"/>
              <a:gd name="connsiteX3" fmla="*/ 314150 w 566591"/>
              <a:gd name="connsiteY3" fmla="*/ 2019533 h 4740293"/>
              <a:gd name="connsiteX4" fmla="*/ 151465 w 566591"/>
              <a:gd name="connsiteY4" fmla="*/ 3001251 h 4740293"/>
              <a:gd name="connsiteX5" fmla="*/ 566591 w 566591"/>
              <a:gd name="connsiteY5" fmla="*/ 4740293 h 4740293"/>
              <a:gd name="connsiteX0" fmla="*/ 0 w 566591"/>
              <a:gd name="connsiteY0" fmla="*/ 0 h 4740293"/>
              <a:gd name="connsiteX1" fmla="*/ 123416 w 566591"/>
              <a:gd name="connsiteY1" fmla="*/ 645129 h 4740293"/>
              <a:gd name="connsiteX2" fmla="*/ 235612 w 566591"/>
              <a:gd name="connsiteY2" fmla="*/ 1458552 h 4740293"/>
              <a:gd name="connsiteX3" fmla="*/ 314150 w 566591"/>
              <a:gd name="connsiteY3" fmla="*/ 2019533 h 4740293"/>
              <a:gd name="connsiteX4" fmla="*/ 196343 w 566591"/>
              <a:gd name="connsiteY4" fmla="*/ 2659052 h 4740293"/>
              <a:gd name="connsiteX5" fmla="*/ 151465 w 566591"/>
              <a:gd name="connsiteY5" fmla="*/ 3001251 h 4740293"/>
              <a:gd name="connsiteX6" fmla="*/ 566591 w 566591"/>
              <a:gd name="connsiteY6" fmla="*/ 4740293 h 4740293"/>
              <a:gd name="connsiteX0" fmla="*/ 0 w 566591"/>
              <a:gd name="connsiteY0" fmla="*/ 0 h 4740293"/>
              <a:gd name="connsiteX1" fmla="*/ 123416 w 566591"/>
              <a:gd name="connsiteY1" fmla="*/ 645129 h 4740293"/>
              <a:gd name="connsiteX2" fmla="*/ 235612 w 566591"/>
              <a:gd name="connsiteY2" fmla="*/ 1458552 h 4740293"/>
              <a:gd name="connsiteX3" fmla="*/ 314150 w 566591"/>
              <a:gd name="connsiteY3" fmla="*/ 2019533 h 4740293"/>
              <a:gd name="connsiteX4" fmla="*/ 196343 w 566591"/>
              <a:gd name="connsiteY4" fmla="*/ 2659052 h 4740293"/>
              <a:gd name="connsiteX5" fmla="*/ 151465 w 566591"/>
              <a:gd name="connsiteY5" fmla="*/ 3001251 h 4740293"/>
              <a:gd name="connsiteX6" fmla="*/ 566591 w 566591"/>
              <a:gd name="connsiteY6" fmla="*/ 4740293 h 4740293"/>
              <a:gd name="connsiteX0" fmla="*/ 0 w 566591"/>
              <a:gd name="connsiteY0" fmla="*/ 0 h 4740293"/>
              <a:gd name="connsiteX1" fmla="*/ 123416 w 566591"/>
              <a:gd name="connsiteY1" fmla="*/ 645129 h 4740293"/>
              <a:gd name="connsiteX2" fmla="*/ 235612 w 566591"/>
              <a:gd name="connsiteY2" fmla="*/ 1458552 h 4740293"/>
              <a:gd name="connsiteX3" fmla="*/ 314150 w 566591"/>
              <a:gd name="connsiteY3" fmla="*/ 2019533 h 4740293"/>
              <a:gd name="connsiteX4" fmla="*/ 196343 w 566591"/>
              <a:gd name="connsiteY4" fmla="*/ 2659052 h 4740293"/>
              <a:gd name="connsiteX5" fmla="*/ 151465 w 566591"/>
              <a:gd name="connsiteY5" fmla="*/ 3001251 h 4740293"/>
              <a:gd name="connsiteX6" fmla="*/ 566591 w 566591"/>
              <a:gd name="connsiteY6" fmla="*/ 4740293 h 4740293"/>
              <a:gd name="connsiteX0" fmla="*/ 0 w 566591"/>
              <a:gd name="connsiteY0" fmla="*/ 0 h 4740293"/>
              <a:gd name="connsiteX1" fmla="*/ 123416 w 566591"/>
              <a:gd name="connsiteY1" fmla="*/ 645129 h 4740293"/>
              <a:gd name="connsiteX2" fmla="*/ 235612 w 566591"/>
              <a:gd name="connsiteY2" fmla="*/ 1458552 h 4740293"/>
              <a:gd name="connsiteX3" fmla="*/ 314150 w 566591"/>
              <a:gd name="connsiteY3" fmla="*/ 2019533 h 4740293"/>
              <a:gd name="connsiteX4" fmla="*/ 196343 w 566591"/>
              <a:gd name="connsiteY4" fmla="*/ 2659052 h 4740293"/>
              <a:gd name="connsiteX5" fmla="*/ 151465 w 566591"/>
              <a:gd name="connsiteY5" fmla="*/ 3001251 h 4740293"/>
              <a:gd name="connsiteX6" fmla="*/ 566591 w 566591"/>
              <a:gd name="connsiteY6" fmla="*/ 4740293 h 4740293"/>
              <a:gd name="connsiteX0" fmla="*/ 0 w 650738"/>
              <a:gd name="connsiteY0" fmla="*/ 0 h 5587375"/>
              <a:gd name="connsiteX1" fmla="*/ 207563 w 650738"/>
              <a:gd name="connsiteY1" fmla="*/ 1492211 h 5587375"/>
              <a:gd name="connsiteX2" fmla="*/ 319759 w 650738"/>
              <a:gd name="connsiteY2" fmla="*/ 2305634 h 5587375"/>
              <a:gd name="connsiteX3" fmla="*/ 398297 w 650738"/>
              <a:gd name="connsiteY3" fmla="*/ 2866615 h 5587375"/>
              <a:gd name="connsiteX4" fmla="*/ 280490 w 650738"/>
              <a:gd name="connsiteY4" fmla="*/ 3506134 h 5587375"/>
              <a:gd name="connsiteX5" fmla="*/ 235612 w 650738"/>
              <a:gd name="connsiteY5" fmla="*/ 3848333 h 5587375"/>
              <a:gd name="connsiteX6" fmla="*/ 650738 w 650738"/>
              <a:gd name="connsiteY6" fmla="*/ 5587375 h 558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738" h="5587375">
                <a:moveTo>
                  <a:pt x="0" y="0"/>
                </a:moveTo>
                <a:lnTo>
                  <a:pt x="207563" y="1492211"/>
                </a:lnTo>
                <a:lnTo>
                  <a:pt x="319759" y="2305634"/>
                </a:lnTo>
                <a:lnTo>
                  <a:pt x="398297" y="2866615"/>
                </a:lnTo>
                <a:cubicBezTo>
                  <a:pt x="391752" y="3066698"/>
                  <a:pt x="307604" y="3342514"/>
                  <a:pt x="280490" y="3506134"/>
                </a:cubicBezTo>
                <a:lnTo>
                  <a:pt x="235612" y="3848333"/>
                </a:lnTo>
                <a:cubicBezTo>
                  <a:pt x="277685" y="4301793"/>
                  <a:pt x="610534" y="5289120"/>
                  <a:pt x="650738" y="558737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27" y="4311962"/>
            <a:ext cx="400050" cy="2667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Freeform 8"/>
          <p:cNvSpPr/>
          <p:nvPr/>
        </p:nvSpPr>
        <p:spPr>
          <a:xfrm>
            <a:off x="1638300" y="6553200"/>
            <a:ext cx="762000" cy="1809750"/>
          </a:xfrm>
          <a:custGeom>
            <a:avLst/>
            <a:gdLst>
              <a:gd name="connsiteX0" fmla="*/ 57150 w 762000"/>
              <a:gd name="connsiteY0" fmla="*/ 0 h 1809750"/>
              <a:gd name="connsiteX1" fmla="*/ 0 w 762000"/>
              <a:gd name="connsiteY1" fmla="*/ 304800 h 1809750"/>
              <a:gd name="connsiteX2" fmla="*/ 57150 w 762000"/>
              <a:gd name="connsiteY2" fmla="*/ 523875 h 1809750"/>
              <a:gd name="connsiteX3" fmla="*/ 647700 w 762000"/>
              <a:gd name="connsiteY3" fmla="*/ 1266825 h 1809750"/>
              <a:gd name="connsiteX4" fmla="*/ 762000 w 762000"/>
              <a:gd name="connsiteY4" fmla="*/ 1714500 h 1809750"/>
              <a:gd name="connsiteX5" fmla="*/ 762000 w 762000"/>
              <a:gd name="connsiteY5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2000" h="1809750">
                <a:moveTo>
                  <a:pt x="57150" y="0"/>
                </a:moveTo>
                <a:lnTo>
                  <a:pt x="0" y="304800"/>
                </a:lnTo>
                <a:lnTo>
                  <a:pt x="57150" y="523875"/>
                </a:lnTo>
                <a:lnTo>
                  <a:pt x="647700" y="1266825"/>
                </a:lnTo>
                <a:lnTo>
                  <a:pt x="762000" y="1714500"/>
                </a:lnTo>
                <a:lnTo>
                  <a:pt x="762000" y="180975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429000" y="6553200"/>
            <a:ext cx="885825" cy="1800225"/>
          </a:xfrm>
          <a:custGeom>
            <a:avLst/>
            <a:gdLst>
              <a:gd name="connsiteX0" fmla="*/ 590550 w 885825"/>
              <a:gd name="connsiteY0" fmla="*/ 1800225 h 1800225"/>
              <a:gd name="connsiteX1" fmla="*/ 342900 w 885825"/>
              <a:gd name="connsiteY1" fmla="*/ 1238250 h 1800225"/>
              <a:gd name="connsiteX2" fmla="*/ 0 w 885825"/>
              <a:gd name="connsiteY2" fmla="*/ 571500 h 1800225"/>
              <a:gd name="connsiteX3" fmla="*/ 323850 w 885825"/>
              <a:gd name="connsiteY3" fmla="*/ 209550 h 1800225"/>
              <a:gd name="connsiteX4" fmla="*/ 885825 w 885825"/>
              <a:gd name="connsiteY4" fmla="*/ 0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825" h="1800225">
                <a:moveTo>
                  <a:pt x="590550" y="1800225"/>
                </a:moveTo>
                <a:lnTo>
                  <a:pt x="342900" y="1238250"/>
                </a:lnTo>
                <a:lnTo>
                  <a:pt x="0" y="571500"/>
                </a:lnTo>
                <a:lnTo>
                  <a:pt x="323850" y="209550"/>
                </a:lnTo>
                <a:lnTo>
                  <a:pt x="885825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770266">
            <a:off x="961191" y="6252966"/>
            <a:ext cx="1685455" cy="246221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Matanzas Woods Pkwy.</a:t>
            </a:r>
            <a:endParaRPr lang="en-US" sz="1000" dirty="0"/>
          </a:p>
        </p:txBody>
      </p:sp>
      <p:sp>
        <p:nvSpPr>
          <p:cNvPr id="48" name="TextBox 47"/>
          <p:cNvSpPr txBox="1"/>
          <p:nvPr/>
        </p:nvSpPr>
        <p:spPr>
          <a:xfrm rot="3725591">
            <a:off x="3374782" y="7534989"/>
            <a:ext cx="1097128" cy="246221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Old Kings Road</a:t>
            </a:r>
            <a:endParaRPr lang="en-US" sz="1000" dirty="0"/>
          </a:p>
        </p:txBody>
      </p:sp>
      <p:sp>
        <p:nvSpPr>
          <p:cNvPr id="49" name="TextBox 48"/>
          <p:cNvSpPr txBox="1"/>
          <p:nvPr/>
        </p:nvSpPr>
        <p:spPr>
          <a:xfrm rot="3183445">
            <a:off x="1728871" y="7339901"/>
            <a:ext cx="1238880" cy="246221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Belle Terre Pkwy.</a:t>
            </a:r>
            <a:endParaRPr lang="en-US" sz="1000" dirty="0"/>
          </a:p>
        </p:txBody>
      </p:sp>
      <p:sp>
        <p:nvSpPr>
          <p:cNvPr id="6" name="Freeform 5"/>
          <p:cNvSpPr/>
          <p:nvPr/>
        </p:nvSpPr>
        <p:spPr>
          <a:xfrm>
            <a:off x="413468" y="3601941"/>
            <a:ext cx="3522428" cy="3093057"/>
          </a:xfrm>
          <a:custGeom>
            <a:avLst/>
            <a:gdLst>
              <a:gd name="connsiteX0" fmla="*/ 0 w 3522428"/>
              <a:gd name="connsiteY0" fmla="*/ 0 h 3093057"/>
              <a:gd name="connsiteX1" fmla="*/ 198782 w 3522428"/>
              <a:gd name="connsiteY1" fmla="*/ 23854 h 3093057"/>
              <a:gd name="connsiteX2" fmla="*/ 508883 w 3522428"/>
              <a:gd name="connsiteY2" fmla="*/ 119269 h 3093057"/>
              <a:gd name="connsiteX3" fmla="*/ 779228 w 3522428"/>
              <a:gd name="connsiteY3" fmla="*/ 135172 h 3093057"/>
              <a:gd name="connsiteX4" fmla="*/ 1773141 w 3522428"/>
              <a:gd name="connsiteY4" fmla="*/ 548640 h 3093057"/>
              <a:gd name="connsiteX5" fmla="*/ 2289975 w 3522428"/>
              <a:gd name="connsiteY5" fmla="*/ 1113182 h 3093057"/>
              <a:gd name="connsiteX6" fmla="*/ 3307742 w 3522428"/>
              <a:gd name="connsiteY6" fmla="*/ 2751151 h 3093057"/>
              <a:gd name="connsiteX7" fmla="*/ 3522428 w 3522428"/>
              <a:gd name="connsiteY7" fmla="*/ 3093057 h 3093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22428" h="3093057">
                <a:moveTo>
                  <a:pt x="0" y="0"/>
                </a:moveTo>
                <a:lnTo>
                  <a:pt x="198782" y="23854"/>
                </a:lnTo>
                <a:lnTo>
                  <a:pt x="508883" y="119269"/>
                </a:lnTo>
                <a:lnTo>
                  <a:pt x="779228" y="135172"/>
                </a:lnTo>
                <a:lnTo>
                  <a:pt x="1773141" y="548640"/>
                </a:lnTo>
                <a:lnTo>
                  <a:pt x="2289975" y="1113182"/>
                </a:lnTo>
                <a:lnTo>
                  <a:pt x="3307742" y="2751151"/>
                </a:lnTo>
                <a:lnTo>
                  <a:pt x="3522428" y="3093057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39519" y="3076907"/>
            <a:ext cx="355523" cy="36344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48680" y="4081871"/>
            <a:ext cx="355523" cy="363441"/>
          </a:xfrm>
          <a:prstGeom prst="ellipse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164796" y="7271591"/>
            <a:ext cx="355523" cy="3634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438833" y="6495864"/>
            <a:ext cx="304339" cy="270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795663" y="6429007"/>
            <a:ext cx="280466" cy="2219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348875" y="5400045"/>
            <a:ext cx="355523" cy="363441"/>
          </a:xfrm>
          <a:prstGeom prst="ellipse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901338" y="5595101"/>
            <a:ext cx="355523" cy="363441"/>
          </a:xfrm>
          <a:prstGeom prst="ellipse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348875" y="6146424"/>
            <a:ext cx="220358" cy="2219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042810"/>
              </p:ext>
            </p:extLst>
          </p:nvPr>
        </p:nvGraphicFramePr>
        <p:xfrm>
          <a:off x="4433139" y="1845057"/>
          <a:ext cx="2413359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3359"/>
              </a:tblGrid>
              <a:tr h="2184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LEGEND</a:t>
                      </a:r>
                      <a:endParaRPr lang="en-US" sz="1000" dirty="0"/>
                    </a:p>
                  </a:txBody>
                  <a:tcPr/>
                </a:tc>
              </a:tr>
              <a:tr h="213360">
                <a:tc>
                  <a:txBody>
                    <a:bodyPr/>
                    <a:lstStyle/>
                    <a:p>
                      <a:r>
                        <a:rPr lang="en-US" sz="1000" b="0" dirty="0" smtClean="0"/>
                        <a:t>        Residential Uses</a:t>
                      </a:r>
                      <a:endParaRPr lang="en-US" sz="1000" b="0" dirty="0"/>
                    </a:p>
                  </a:txBody>
                  <a:tcPr/>
                </a:tc>
              </a:tr>
              <a:tr h="198120">
                <a:tc>
                  <a:txBody>
                    <a:bodyPr/>
                    <a:lstStyle/>
                    <a:p>
                      <a:r>
                        <a:rPr lang="en-US" sz="1000" b="0" dirty="0" smtClean="0"/>
                        <a:t>        Mixed Use or Commercial Uses</a:t>
                      </a:r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        Recreation/Open</a:t>
                      </a:r>
                      <a:r>
                        <a:rPr lang="en-US" sz="1000" baseline="0" dirty="0" smtClean="0"/>
                        <a:t> Space Use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Oval 31"/>
          <p:cNvSpPr/>
          <p:nvPr/>
        </p:nvSpPr>
        <p:spPr>
          <a:xfrm>
            <a:off x="4544808" y="2113270"/>
            <a:ext cx="152400" cy="152400"/>
          </a:xfrm>
          <a:prstGeom prst="ellipse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544808" y="2385225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565703" y="2620138"/>
            <a:ext cx="152400" cy="152400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29" y="690058"/>
            <a:ext cx="6111496" cy="8258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0711" y="10633"/>
            <a:ext cx="5809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MAJOR ROADWAY NETWORK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22" y="4267200"/>
            <a:ext cx="185772" cy="16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013" y="5562600"/>
            <a:ext cx="281525" cy="18768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305" y="3048000"/>
            <a:ext cx="230233" cy="15348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791" y="2673818"/>
            <a:ext cx="185772" cy="16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3" y="3819525"/>
            <a:ext cx="1762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6" y="7010400"/>
            <a:ext cx="2006174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2" name="Rounded Rectangle 1"/>
          <p:cNvSpPr/>
          <p:nvPr/>
        </p:nvSpPr>
        <p:spPr>
          <a:xfrm>
            <a:off x="482906" y="8229600"/>
            <a:ext cx="2006174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962399" y="3371530"/>
            <a:ext cx="1986793" cy="3029270"/>
          </a:xfrm>
          <a:prstGeom prst="rect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8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24956" y="476828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1F497D">
                    <a:lumMod val="50000"/>
                  </a:srgbClr>
                </a:solidFill>
              </a:rPr>
              <a:t>COLBERT LANE &amp; ROBERTS ROAD</a:t>
            </a:r>
            <a:endParaRPr lang="en-US" sz="2400" b="1" dirty="0">
              <a:solidFill>
                <a:srgbClr val="1F497D">
                  <a:lumMod val="50000"/>
                </a:srgb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651591"/>
            <a:ext cx="6858000" cy="0"/>
          </a:xfrm>
          <a:prstGeom prst="line">
            <a:avLst/>
          </a:prstGeom>
          <a:ln w="793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6858000" cy="4768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2195911" cy="1334507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76200" y="1752600"/>
            <a:ext cx="6705600" cy="2971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chemeClr val="tx2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484421"/>
              </p:ext>
            </p:extLst>
          </p:nvPr>
        </p:nvGraphicFramePr>
        <p:xfrm>
          <a:off x="4368441" y="1307825"/>
          <a:ext cx="2413359" cy="746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3359"/>
              </a:tblGrid>
              <a:tr h="2184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Existing &amp; Potential Development</a:t>
                      </a:r>
                      <a:endParaRPr 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Vacant</a:t>
                      </a:r>
                      <a:r>
                        <a:rPr lang="en-US" sz="1000" b="1" baseline="0" dirty="0" smtClean="0"/>
                        <a:t> (8 acres)</a:t>
                      </a:r>
                    </a:p>
                    <a:p>
                      <a:r>
                        <a:rPr lang="en-US" sz="1000" b="0" baseline="0" dirty="0" smtClean="0"/>
                        <a:t>General Commercial</a:t>
                      </a:r>
                      <a:endParaRPr lang="en-US" sz="10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Daytona State College (98 acres)</a:t>
                      </a:r>
                    </a:p>
                    <a:p>
                      <a:r>
                        <a:rPr lang="en-US" sz="1000" b="0" dirty="0" smtClean="0"/>
                        <a:t>Existing</a:t>
                      </a:r>
                      <a:r>
                        <a:rPr lang="en-US" sz="1000" b="0" baseline="0" dirty="0" smtClean="0"/>
                        <a:t> 43,500 sq. ft. classrooms</a:t>
                      </a:r>
                    </a:p>
                    <a:p>
                      <a:r>
                        <a:rPr lang="en-US" sz="1000" b="0" baseline="0" dirty="0" smtClean="0"/>
                        <a:t>Additional 225,000 sq. ft. (to 2035)</a:t>
                      </a:r>
                      <a:endParaRPr lang="en-US" sz="1000" b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Grand Livings</a:t>
                      </a:r>
                      <a:r>
                        <a:rPr lang="en-US" sz="1000" b="1" baseline="0" dirty="0" smtClean="0"/>
                        <a:t> MPD (71 acres</a:t>
                      </a:r>
                      <a:r>
                        <a:rPr lang="en-US" sz="1000" b="1" dirty="0" smtClean="0"/>
                        <a:t>)</a:t>
                      </a:r>
                    </a:p>
                    <a:p>
                      <a:r>
                        <a:rPr lang="en-US" sz="1000" dirty="0" smtClean="0"/>
                        <a:t>216 unit</a:t>
                      </a:r>
                      <a:r>
                        <a:rPr lang="en-US" sz="1000" baseline="0" dirty="0" smtClean="0"/>
                        <a:t>s, 25,000 sq. ft. non-residential</a:t>
                      </a:r>
                      <a:endParaRPr 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Grand Haven DRI (1478 acres)</a:t>
                      </a:r>
                    </a:p>
                    <a:p>
                      <a:r>
                        <a:rPr lang="en-US" sz="1000" dirty="0" smtClean="0"/>
                        <a:t>1,901 units,</a:t>
                      </a:r>
                      <a:r>
                        <a:rPr lang="en-US" sz="1000" baseline="0" dirty="0" smtClean="0"/>
                        <a:t> 85,000 sq. ft. non-residential</a:t>
                      </a:r>
                      <a:endParaRPr 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Graham Swamp (3400 acres)</a:t>
                      </a:r>
                    </a:p>
                    <a:p>
                      <a:r>
                        <a:rPr lang="en-US" sz="1000" dirty="0" smtClean="0"/>
                        <a:t>Recreational Area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/>
                        <a:t>Palm Coast Plantation (320 acres)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/>
                        <a:t>219 Residential</a:t>
                      </a:r>
                      <a:r>
                        <a:rPr lang="en-US" sz="1000" b="0" baseline="0" dirty="0" smtClean="0"/>
                        <a:t> Units</a:t>
                      </a:r>
                      <a:endParaRPr lang="en-US" sz="1000" b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Harborview Marina PUD (112 acres)</a:t>
                      </a:r>
                    </a:p>
                    <a:p>
                      <a:r>
                        <a:rPr lang="en-US" sz="1000" dirty="0" smtClean="0"/>
                        <a:t>622</a:t>
                      </a:r>
                      <a:r>
                        <a:rPr lang="en-US" sz="1000" baseline="0" dirty="0" smtClean="0"/>
                        <a:t> residential units, 45,738 non residential</a:t>
                      </a:r>
                      <a:endParaRPr 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Northwest Corner of SR 100/Colbert Lane</a:t>
                      </a:r>
                      <a:endParaRPr 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000" b="0" dirty="0" smtClean="0"/>
                        <a:t>75</a:t>
                      </a:r>
                      <a:r>
                        <a:rPr lang="en-US" sz="1000" b="0" baseline="0" dirty="0" smtClean="0"/>
                        <a:t> acres General and High Intensity Commercial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000" b="0" dirty="0" smtClean="0"/>
                        <a:t>137 acres single family residential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000" b="0" dirty="0" smtClean="0"/>
                        <a:t>156 acre Colbert Landings PUD (250 units)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/>
                        <a:t>Northeast Corner of SR</a:t>
                      </a:r>
                      <a:r>
                        <a:rPr lang="en-US" sz="1000" b="1" baseline="0" dirty="0" smtClean="0"/>
                        <a:t> 100/Colbert Lane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baseline="0" dirty="0" smtClean="0"/>
                        <a:t>11 acres General Commercial</a:t>
                      </a:r>
                      <a:endParaRPr lang="en-US" sz="10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/>
                        <a:t>Beach Village (38 acres)</a:t>
                      </a:r>
                      <a:endParaRPr lang="en-US" sz="1000" b="1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baseline="0" dirty="0" smtClean="0"/>
                        <a:t>106 Multi-family units, 70,000 sq. ft. commercial, 6 vacant commercial lots</a:t>
                      </a:r>
                      <a:endParaRPr 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/>
                        <a:t>Grand Reserve East &amp; West (348 acres)</a:t>
                      </a:r>
                      <a:endParaRPr lang="en-US" sz="1000" b="1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baseline="0" dirty="0" smtClean="0"/>
                        <a:t>600 residential units, 25-50% of Grand Reserve West may be commercial</a:t>
                      </a:r>
                      <a:endParaRPr 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/>
                        <a:t>Sea Ray Boat Manufacturing</a:t>
                      </a:r>
                      <a:r>
                        <a:rPr lang="en-US" sz="1000" b="1" baseline="0" dirty="0" smtClean="0"/>
                        <a:t> (40 acres)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250-300 employees</a:t>
                      </a:r>
                      <a:endParaRPr 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/>
                        <a:t>Contemporary Machinery </a:t>
                      </a:r>
                      <a:r>
                        <a:rPr lang="en-US" sz="1000" b="1" baseline="0" dirty="0" smtClean="0"/>
                        <a:t>(10 acres)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90,000</a:t>
                      </a:r>
                      <a:r>
                        <a:rPr lang="en-US" sz="1000" baseline="0" dirty="0" smtClean="0"/>
                        <a:t> sq. ft. industrial space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76199" y="1828800"/>
            <a:ext cx="4184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Industrial Corridor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Projected area of significant growth </a:t>
            </a:r>
            <a:endParaRPr lang="en-US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799"/>
            <a:ext cx="3962400" cy="616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63125"/>
            <a:ext cx="36195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405" y="7620000"/>
            <a:ext cx="2476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399" y="3305174"/>
            <a:ext cx="276225" cy="26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 rot="3698782">
            <a:off x="2025103" y="5334602"/>
            <a:ext cx="104774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Colbert Lane</a:t>
            </a:r>
            <a:endParaRPr lang="en-US" sz="1000" b="1" dirty="0"/>
          </a:p>
        </p:txBody>
      </p:sp>
      <p:sp>
        <p:nvSpPr>
          <p:cNvPr id="32" name="Oval 31"/>
          <p:cNvSpPr/>
          <p:nvPr/>
        </p:nvSpPr>
        <p:spPr>
          <a:xfrm>
            <a:off x="1764015" y="4056846"/>
            <a:ext cx="355523" cy="36344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95350" y="3176121"/>
            <a:ext cx="308853" cy="2943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113638" y="3328521"/>
            <a:ext cx="289229" cy="2943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281386" y="3091310"/>
            <a:ext cx="318814" cy="2943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371212" y="3721138"/>
            <a:ext cx="355523" cy="363441"/>
          </a:xfrm>
          <a:prstGeom prst="ellipse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957511" y="5410200"/>
            <a:ext cx="355523" cy="363441"/>
          </a:xfrm>
          <a:prstGeom prst="ellipse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134290" y="6374317"/>
            <a:ext cx="355523" cy="363441"/>
          </a:xfrm>
          <a:prstGeom prst="ellipse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641637" y="6679100"/>
            <a:ext cx="355523" cy="363441"/>
          </a:xfrm>
          <a:prstGeom prst="ellipse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811603" y="7042541"/>
            <a:ext cx="355523" cy="363441"/>
          </a:xfrm>
          <a:prstGeom prst="ellipse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174070" y="6968513"/>
            <a:ext cx="355523" cy="363441"/>
          </a:xfrm>
          <a:prstGeom prst="ellipse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570415" y="6902373"/>
            <a:ext cx="355523" cy="363441"/>
          </a:xfrm>
          <a:prstGeom prst="ellipse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044776" y="7331954"/>
            <a:ext cx="364446" cy="3850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323189" y="7316258"/>
            <a:ext cx="364446" cy="3850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328234" y="6587751"/>
            <a:ext cx="364446" cy="3850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078142" y="6019800"/>
            <a:ext cx="364446" cy="3850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 rot="3808650">
            <a:off x="3159477" y="6919431"/>
            <a:ext cx="1047740" cy="24622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Roberts Road</a:t>
            </a:r>
            <a:endParaRPr lang="en-US" sz="1000" b="1" dirty="0"/>
          </a:p>
        </p:txBody>
      </p:sp>
      <p:sp>
        <p:nvSpPr>
          <p:cNvPr id="35" name="TextBox 34"/>
          <p:cNvSpPr txBox="1"/>
          <p:nvPr/>
        </p:nvSpPr>
        <p:spPr>
          <a:xfrm rot="20225384">
            <a:off x="379151" y="2997224"/>
            <a:ext cx="1428765" cy="246221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Palm Coast Pkwy.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99892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29" y="690058"/>
            <a:ext cx="6111496" cy="825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0711" y="10633"/>
            <a:ext cx="5809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MAJOR ROADWAY NETWORK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22" y="4267200"/>
            <a:ext cx="185772" cy="16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013" y="5562600"/>
            <a:ext cx="281525" cy="18768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305" y="3048000"/>
            <a:ext cx="230233" cy="15348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791" y="2673818"/>
            <a:ext cx="185772" cy="16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3" y="3819525"/>
            <a:ext cx="1762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834" y="5750283"/>
            <a:ext cx="2476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6" y="7010400"/>
            <a:ext cx="2006174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2" name="Rounded Rectangle 1"/>
          <p:cNvSpPr/>
          <p:nvPr/>
        </p:nvSpPr>
        <p:spPr>
          <a:xfrm>
            <a:off x="482906" y="8229600"/>
            <a:ext cx="2006174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261607" y="5257800"/>
            <a:ext cx="1986793" cy="2286000"/>
          </a:xfrm>
          <a:prstGeom prst="rect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1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24956" y="476828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1F497D">
                    <a:lumMod val="50000"/>
                  </a:srgbClr>
                </a:solidFill>
              </a:rPr>
              <a:t>OLD KINGS ROAD (South)</a:t>
            </a:r>
            <a:endParaRPr lang="en-US" sz="3200" b="1" dirty="0">
              <a:solidFill>
                <a:srgbClr val="1F497D">
                  <a:lumMod val="50000"/>
                </a:srgb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651591"/>
            <a:ext cx="6858000" cy="0"/>
          </a:xfrm>
          <a:prstGeom prst="line">
            <a:avLst/>
          </a:prstGeom>
          <a:ln w="793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6858000" cy="4768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2195911" cy="1334507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76200" y="17526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Potential DRI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Targeted </a:t>
            </a:r>
            <a:r>
              <a:rPr lang="en-US" sz="2000" dirty="0">
                <a:solidFill>
                  <a:schemeClr val="tx2"/>
                </a:solidFill>
              </a:rPr>
              <a:t>Economic Development </a:t>
            </a:r>
            <a:r>
              <a:rPr lang="en-US" sz="2000" dirty="0" smtClean="0">
                <a:solidFill>
                  <a:schemeClr val="tx2"/>
                </a:solidFill>
              </a:rPr>
              <a:t>Area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90600" y="2590800"/>
            <a:ext cx="4876800" cy="6437253"/>
            <a:chOff x="1259457" y="3145461"/>
            <a:chExt cx="3969768" cy="588259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1937" y="3145461"/>
              <a:ext cx="3962400" cy="58825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 rot="3785130">
              <a:off x="2866623" y="5389370"/>
              <a:ext cx="103602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Old Kings Road</a:t>
              </a:r>
              <a:endParaRPr lang="en-US" sz="8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2372693" y="3922776"/>
              <a:ext cx="1341323" cy="3038907"/>
            </a:xfrm>
            <a:custGeom>
              <a:avLst/>
              <a:gdLst>
                <a:gd name="connsiteX0" fmla="*/ 0 w 1041400"/>
                <a:gd name="connsiteY0" fmla="*/ 0 h 2241550"/>
                <a:gd name="connsiteX1" fmla="*/ 184150 w 1041400"/>
                <a:gd name="connsiteY1" fmla="*/ 292100 h 2241550"/>
                <a:gd name="connsiteX2" fmla="*/ 450850 w 1041400"/>
                <a:gd name="connsiteY2" fmla="*/ 927100 h 2241550"/>
                <a:gd name="connsiteX3" fmla="*/ 831850 w 1041400"/>
                <a:gd name="connsiteY3" fmla="*/ 1695450 h 2241550"/>
                <a:gd name="connsiteX4" fmla="*/ 882650 w 1041400"/>
                <a:gd name="connsiteY4" fmla="*/ 1854200 h 2241550"/>
                <a:gd name="connsiteX5" fmla="*/ 1041400 w 1041400"/>
                <a:gd name="connsiteY5" fmla="*/ 2241550 h 2241550"/>
                <a:gd name="connsiteX0" fmla="*/ 0 w 1363268"/>
                <a:gd name="connsiteY0" fmla="*/ 0 h 3185211"/>
                <a:gd name="connsiteX1" fmla="*/ 184150 w 1363268"/>
                <a:gd name="connsiteY1" fmla="*/ 292100 h 3185211"/>
                <a:gd name="connsiteX2" fmla="*/ 450850 w 1363268"/>
                <a:gd name="connsiteY2" fmla="*/ 927100 h 3185211"/>
                <a:gd name="connsiteX3" fmla="*/ 831850 w 1363268"/>
                <a:gd name="connsiteY3" fmla="*/ 1695450 h 3185211"/>
                <a:gd name="connsiteX4" fmla="*/ 882650 w 1363268"/>
                <a:gd name="connsiteY4" fmla="*/ 1854200 h 3185211"/>
                <a:gd name="connsiteX5" fmla="*/ 1363268 w 1363268"/>
                <a:gd name="connsiteY5" fmla="*/ 3185211 h 3185211"/>
                <a:gd name="connsiteX0" fmla="*/ 0 w 1363268"/>
                <a:gd name="connsiteY0" fmla="*/ 0 h 3185211"/>
                <a:gd name="connsiteX1" fmla="*/ 184150 w 1363268"/>
                <a:gd name="connsiteY1" fmla="*/ 292100 h 3185211"/>
                <a:gd name="connsiteX2" fmla="*/ 450850 w 1363268"/>
                <a:gd name="connsiteY2" fmla="*/ 927100 h 3185211"/>
                <a:gd name="connsiteX3" fmla="*/ 831850 w 1363268"/>
                <a:gd name="connsiteY3" fmla="*/ 1695450 h 3185211"/>
                <a:gd name="connsiteX4" fmla="*/ 1182573 w 1363268"/>
                <a:gd name="connsiteY4" fmla="*/ 2585720 h 3185211"/>
                <a:gd name="connsiteX5" fmla="*/ 1363268 w 1363268"/>
                <a:gd name="connsiteY5" fmla="*/ 3185211 h 3185211"/>
                <a:gd name="connsiteX0" fmla="*/ 0 w 1363268"/>
                <a:gd name="connsiteY0" fmla="*/ 0 h 3185211"/>
                <a:gd name="connsiteX1" fmla="*/ 184150 w 1363268"/>
                <a:gd name="connsiteY1" fmla="*/ 292100 h 3185211"/>
                <a:gd name="connsiteX2" fmla="*/ 450850 w 1363268"/>
                <a:gd name="connsiteY2" fmla="*/ 927100 h 3185211"/>
                <a:gd name="connsiteX3" fmla="*/ 766013 w 1363268"/>
                <a:gd name="connsiteY3" fmla="*/ 1717396 h 3185211"/>
                <a:gd name="connsiteX4" fmla="*/ 1182573 w 1363268"/>
                <a:gd name="connsiteY4" fmla="*/ 2585720 h 3185211"/>
                <a:gd name="connsiteX5" fmla="*/ 1363268 w 1363268"/>
                <a:gd name="connsiteY5" fmla="*/ 3185211 h 3185211"/>
                <a:gd name="connsiteX0" fmla="*/ 0 w 1363268"/>
                <a:gd name="connsiteY0" fmla="*/ 0 h 3185211"/>
                <a:gd name="connsiteX1" fmla="*/ 154889 w 1363268"/>
                <a:gd name="connsiteY1" fmla="*/ 306731 h 3185211"/>
                <a:gd name="connsiteX2" fmla="*/ 450850 w 1363268"/>
                <a:gd name="connsiteY2" fmla="*/ 927100 h 3185211"/>
                <a:gd name="connsiteX3" fmla="*/ 766013 w 1363268"/>
                <a:gd name="connsiteY3" fmla="*/ 1717396 h 3185211"/>
                <a:gd name="connsiteX4" fmla="*/ 1182573 w 1363268"/>
                <a:gd name="connsiteY4" fmla="*/ 2585720 h 3185211"/>
                <a:gd name="connsiteX5" fmla="*/ 1363268 w 1363268"/>
                <a:gd name="connsiteY5" fmla="*/ 3185211 h 3185211"/>
                <a:gd name="connsiteX0" fmla="*/ 0 w 1363268"/>
                <a:gd name="connsiteY0" fmla="*/ 0 h 3185211"/>
                <a:gd name="connsiteX1" fmla="*/ 154889 w 1363268"/>
                <a:gd name="connsiteY1" fmla="*/ 306731 h 3185211"/>
                <a:gd name="connsiteX2" fmla="*/ 428904 w 1363268"/>
                <a:gd name="connsiteY2" fmla="*/ 941731 h 3185211"/>
                <a:gd name="connsiteX3" fmla="*/ 766013 w 1363268"/>
                <a:gd name="connsiteY3" fmla="*/ 1717396 h 3185211"/>
                <a:gd name="connsiteX4" fmla="*/ 1182573 w 1363268"/>
                <a:gd name="connsiteY4" fmla="*/ 2585720 h 3185211"/>
                <a:gd name="connsiteX5" fmla="*/ 1363268 w 1363268"/>
                <a:gd name="connsiteY5" fmla="*/ 3185211 h 3185211"/>
                <a:gd name="connsiteX0" fmla="*/ 0 w 1363268"/>
                <a:gd name="connsiteY0" fmla="*/ 0 h 3185211"/>
                <a:gd name="connsiteX1" fmla="*/ 154889 w 1363268"/>
                <a:gd name="connsiteY1" fmla="*/ 306731 h 3185211"/>
                <a:gd name="connsiteX2" fmla="*/ 428904 w 1363268"/>
                <a:gd name="connsiteY2" fmla="*/ 941731 h 3185211"/>
                <a:gd name="connsiteX3" fmla="*/ 766013 w 1363268"/>
                <a:gd name="connsiteY3" fmla="*/ 1717396 h 3185211"/>
                <a:gd name="connsiteX4" fmla="*/ 1182573 w 1363268"/>
                <a:gd name="connsiteY4" fmla="*/ 2585720 h 3185211"/>
                <a:gd name="connsiteX5" fmla="*/ 1363268 w 1363268"/>
                <a:gd name="connsiteY5" fmla="*/ 3185211 h 3185211"/>
                <a:gd name="connsiteX0" fmla="*/ 0 w 1377899"/>
                <a:gd name="connsiteY0" fmla="*/ 0 h 3148635"/>
                <a:gd name="connsiteX1" fmla="*/ 169520 w 1377899"/>
                <a:gd name="connsiteY1" fmla="*/ 270155 h 3148635"/>
                <a:gd name="connsiteX2" fmla="*/ 443535 w 1377899"/>
                <a:gd name="connsiteY2" fmla="*/ 905155 h 3148635"/>
                <a:gd name="connsiteX3" fmla="*/ 780644 w 1377899"/>
                <a:gd name="connsiteY3" fmla="*/ 1680820 h 3148635"/>
                <a:gd name="connsiteX4" fmla="*/ 1197204 w 1377899"/>
                <a:gd name="connsiteY4" fmla="*/ 2549144 h 3148635"/>
                <a:gd name="connsiteX5" fmla="*/ 1377899 w 1377899"/>
                <a:gd name="connsiteY5" fmla="*/ 3148635 h 3148635"/>
                <a:gd name="connsiteX0" fmla="*/ 0 w 1341323"/>
                <a:gd name="connsiteY0" fmla="*/ 0 h 3038907"/>
                <a:gd name="connsiteX1" fmla="*/ 169520 w 1341323"/>
                <a:gd name="connsiteY1" fmla="*/ 270155 h 3038907"/>
                <a:gd name="connsiteX2" fmla="*/ 443535 w 1341323"/>
                <a:gd name="connsiteY2" fmla="*/ 905155 h 3038907"/>
                <a:gd name="connsiteX3" fmla="*/ 780644 w 1341323"/>
                <a:gd name="connsiteY3" fmla="*/ 1680820 h 3038907"/>
                <a:gd name="connsiteX4" fmla="*/ 1197204 w 1341323"/>
                <a:gd name="connsiteY4" fmla="*/ 2549144 h 3038907"/>
                <a:gd name="connsiteX5" fmla="*/ 1341323 w 1341323"/>
                <a:gd name="connsiteY5" fmla="*/ 3038907 h 3038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1323" h="3038907">
                  <a:moveTo>
                    <a:pt x="0" y="0"/>
                  </a:moveTo>
                  <a:lnTo>
                    <a:pt x="169520" y="270155"/>
                  </a:lnTo>
                  <a:cubicBezTo>
                    <a:pt x="260858" y="481822"/>
                    <a:pt x="322937" y="671542"/>
                    <a:pt x="443535" y="905155"/>
                  </a:cubicBezTo>
                  <a:lnTo>
                    <a:pt x="780644" y="1680820"/>
                  </a:lnTo>
                  <a:lnTo>
                    <a:pt x="1197204" y="2549144"/>
                  </a:lnTo>
                  <a:cubicBezTo>
                    <a:pt x="1250121" y="2678261"/>
                    <a:pt x="1288406" y="2909790"/>
                    <a:pt x="1341323" y="303890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>
              <a:off x="3429000" y="6495898"/>
              <a:ext cx="1782203" cy="2523744"/>
            </a:xfrm>
            <a:custGeom>
              <a:avLst/>
              <a:gdLst>
                <a:gd name="connsiteX0" fmla="*/ 1836116 w 1854727"/>
                <a:gd name="connsiteY0" fmla="*/ 0 h 2545690"/>
                <a:gd name="connsiteX1" fmla="*/ 380391 w 1854727"/>
                <a:gd name="connsiteY1" fmla="*/ 497434 h 2545690"/>
                <a:gd name="connsiteX2" fmla="*/ 424282 w 1854727"/>
                <a:gd name="connsiteY2" fmla="*/ 797357 h 2545690"/>
                <a:gd name="connsiteX3" fmla="*/ 0 w 1854727"/>
                <a:gd name="connsiteY3" fmla="*/ 841248 h 2545690"/>
                <a:gd name="connsiteX4" fmla="*/ 153620 w 1854727"/>
                <a:gd name="connsiteY4" fmla="*/ 2538374 h 2545690"/>
                <a:gd name="connsiteX5" fmla="*/ 1850746 w 1854727"/>
                <a:gd name="connsiteY5" fmla="*/ 2545690 h 2545690"/>
                <a:gd name="connsiteX6" fmla="*/ 1836116 w 1854727"/>
                <a:gd name="connsiteY6" fmla="*/ 0 h 2545690"/>
                <a:gd name="connsiteX0" fmla="*/ 1755649 w 1774260"/>
                <a:gd name="connsiteY0" fmla="*/ 0 h 2545690"/>
                <a:gd name="connsiteX1" fmla="*/ 299924 w 1774260"/>
                <a:gd name="connsiteY1" fmla="*/ 497434 h 2545690"/>
                <a:gd name="connsiteX2" fmla="*/ 343815 w 1774260"/>
                <a:gd name="connsiteY2" fmla="*/ 797357 h 2545690"/>
                <a:gd name="connsiteX3" fmla="*/ 0 w 1774260"/>
                <a:gd name="connsiteY3" fmla="*/ 855879 h 2545690"/>
                <a:gd name="connsiteX4" fmla="*/ 73153 w 1774260"/>
                <a:gd name="connsiteY4" fmla="*/ 2538374 h 2545690"/>
                <a:gd name="connsiteX5" fmla="*/ 1770279 w 1774260"/>
                <a:gd name="connsiteY5" fmla="*/ 2545690 h 2545690"/>
                <a:gd name="connsiteX6" fmla="*/ 1755649 w 1774260"/>
                <a:gd name="connsiteY6" fmla="*/ 0 h 2545690"/>
                <a:gd name="connsiteX0" fmla="*/ 1755649 w 1774260"/>
                <a:gd name="connsiteY0" fmla="*/ 0 h 2545690"/>
                <a:gd name="connsiteX1" fmla="*/ 299924 w 1774260"/>
                <a:gd name="connsiteY1" fmla="*/ 497434 h 2545690"/>
                <a:gd name="connsiteX2" fmla="*/ 307239 w 1774260"/>
                <a:gd name="connsiteY2" fmla="*/ 738836 h 2545690"/>
                <a:gd name="connsiteX3" fmla="*/ 0 w 1774260"/>
                <a:gd name="connsiteY3" fmla="*/ 855879 h 2545690"/>
                <a:gd name="connsiteX4" fmla="*/ 73153 w 1774260"/>
                <a:gd name="connsiteY4" fmla="*/ 2538374 h 2545690"/>
                <a:gd name="connsiteX5" fmla="*/ 1770279 w 1774260"/>
                <a:gd name="connsiteY5" fmla="*/ 2545690 h 2545690"/>
                <a:gd name="connsiteX6" fmla="*/ 1755649 w 1774260"/>
                <a:gd name="connsiteY6" fmla="*/ 0 h 2545690"/>
                <a:gd name="connsiteX0" fmla="*/ 1711757 w 1730368"/>
                <a:gd name="connsiteY0" fmla="*/ 0 h 2545690"/>
                <a:gd name="connsiteX1" fmla="*/ 256032 w 1730368"/>
                <a:gd name="connsiteY1" fmla="*/ 497434 h 2545690"/>
                <a:gd name="connsiteX2" fmla="*/ 263347 w 1730368"/>
                <a:gd name="connsiteY2" fmla="*/ 738836 h 2545690"/>
                <a:gd name="connsiteX3" fmla="*/ 0 w 1730368"/>
                <a:gd name="connsiteY3" fmla="*/ 775412 h 2545690"/>
                <a:gd name="connsiteX4" fmla="*/ 29261 w 1730368"/>
                <a:gd name="connsiteY4" fmla="*/ 2538374 h 2545690"/>
                <a:gd name="connsiteX5" fmla="*/ 1726387 w 1730368"/>
                <a:gd name="connsiteY5" fmla="*/ 2545690 h 2545690"/>
                <a:gd name="connsiteX6" fmla="*/ 1711757 w 1730368"/>
                <a:gd name="connsiteY6" fmla="*/ 0 h 2545690"/>
                <a:gd name="connsiteX0" fmla="*/ 1722989 w 1741600"/>
                <a:gd name="connsiteY0" fmla="*/ 0 h 2545690"/>
                <a:gd name="connsiteX1" fmla="*/ 267264 w 1741600"/>
                <a:gd name="connsiteY1" fmla="*/ 497434 h 2545690"/>
                <a:gd name="connsiteX2" fmla="*/ 274579 w 1741600"/>
                <a:gd name="connsiteY2" fmla="*/ 738836 h 2545690"/>
                <a:gd name="connsiteX3" fmla="*/ 11232 w 1741600"/>
                <a:gd name="connsiteY3" fmla="*/ 775412 h 2545690"/>
                <a:gd name="connsiteX4" fmla="*/ 40493 w 1741600"/>
                <a:gd name="connsiteY4" fmla="*/ 2538374 h 2545690"/>
                <a:gd name="connsiteX5" fmla="*/ 1737619 w 1741600"/>
                <a:gd name="connsiteY5" fmla="*/ 2545690 h 2545690"/>
                <a:gd name="connsiteX6" fmla="*/ 1722989 w 1741600"/>
                <a:gd name="connsiteY6" fmla="*/ 0 h 2545690"/>
                <a:gd name="connsiteX0" fmla="*/ 1749215 w 1767826"/>
                <a:gd name="connsiteY0" fmla="*/ 0 h 2545690"/>
                <a:gd name="connsiteX1" fmla="*/ 293490 w 1767826"/>
                <a:gd name="connsiteY1" fmla="*/ 497434 h 2545690"/>
                <a:gd name="connsiteX2" fmla="*/ 300805 w 1767826"/>
                <a:gd name="connsiteY2" fmla="*/ 738836 h 2545690"/>
                <a:gd name="connsiteX3" fmla="*/ 8197 w 1767826"/>
                <a:gd name="connsiteY3" fmla="*/ 775412 h 2545690"/>
                <a:gd name="connsiteX4" fmla="*/ 66719 w 1767826"/>
                <a:gd name="connsiteY4" fmla="*/ 2538374 h 2545690"/>
                <a:gd name="connsiteX5" fmla="*/ 1763845 w 1767826"/>
                <a:gd name="connsiteY5" fmla="*/ 2545690 h 2545690"/>
                <a:gd name="connsiteX6" fmla="*/ 1749215 w 1767826"/>
                <a:gd name="connsiteY6" fmla="*/ 0 h 2545690"/>
                <a:gd name="connsiteX0" fmla="*/ 1753384 w 1771995"/>
                <a:gd name="connsiteY0" fmla="*/ 0 h 2545690"/>
                <a:gd name="connsiteX1" fmla="*/ 297659 w 1771995"/>
                <a:gd name="connsiteY1" fmla="*/ 497434 h 2545690"/>
                <a:gd name="connsiteX2" fmla="*/ 304974 w 1771995"/>
                <a:gd name="connsiteY2" fmla="*/ 738836 h 2545690"/>
                <a:gd name="connsiteX3" fmla="*/ 12366 w 1771995"/>
                <a:gd name="connsiteY3" fmla="*/ 775412 h 2545690"/>
                <a:gd name="connsiteX4" fmla="*/ 34312 w 1771995"/>
                <a:gd name="connsiteY4" fmla="*/ 2538374 h 2545690"/>
                <a:gd name="connsiteX5" fmla="*/ 1768014 w 1771995"/>
                <a:gd name="connsiteY5" fmla="*/ 2545690 h 2545690"/>
                <a:gd name="connsiteX6" fmla="*/ 1753384 w 1771995"/>
                <a:gd name="connsiteY6" fmla="*/ 0 h 2545690"/>
                <a:gd name="connsiteX0" fmla="*/ 1775329 w 1785425"/>
                <a:gd name="connsiteY0" fmla="*/ 0 h 2523744"/>
                <a:gd name="connsiteX1" fmla="*/ 297659 w 1785425"/>
                <a:gd name="connsiteY1" fmla="*/ 475488 h 2523744"/>
                <a:gd name="connsiteX2" fmla="*/ 304974 w 1785425"/>
                <a:gd name="connsiteY2" fmla="*/ 716890 h 2523744"/>
                <a:gd name="connsiteX3" fmla="*/ 12366 w 1785425"/>
                <a:gd name="connsiteY3" fmla="*/ 753466 h 2523744"/>
                <a:gd name="connsiteX4" fmla="*/ 34312 w 1785425"/>
                <a:gd name="connsiteY4" fmla="*/ 2516428 h 2523744"/>
                <a:gd name="connsiteX5" fmla="*/ 1768014 w 1785425"/>
                <a:gd name="connsiteY5" fmla="*/ 2523744 h 2523744"/>
                <a:gd name="connsiteX6" fmla="*/ 1775329 w 1785425"/>
                <a:gd name="connsiteY6" fmla="*/ 0 h 252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5425" h="2523744">
                  <a:moveTo>
                    <a:pt x="1775329" y="0"/>
                  </a:moveTo>
                  <a:lnTo>
                    <a:pt x="297659" y="475488"/>
                  </a:lnTo>
                  <a:lnTo>
                    <a:pt x="304974" y="716890"/>
                  </a:lnTo>
                  <a:lnTo>
                    <a:pt x="12366" y="753466"/>
                  </a:lnTo>
                  <a:cubicBezTo>
                    <a:pt x="-21772" y="1341120"/>
                    <a:pt x="24558" y="1928774"/>
                    <a:pt x="34312" y="2516428"/>
                  </a:cubicBezTo>
                  <a:lnTo>
                    <a:pt x="1768014" y="2523744"/>
                  </a:lnTo>
                  <a:cubicBezTo>
                    <a:pt x="1772891" y="1687373"/>
                    <a:pt x="1799712" y="872947"/>
                    <a:pt x="1775329" y="0"/>
                  </a:cubicBezTo>
                  <a:close/>
                </a:path>
              </a:pathLst>
            </a:custGeom>
            <a:solidFill>
              <a:srgbClr val="CCCC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71297" y="7757769"/>
              <a:ext cx="8976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Volusia County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7050" y="5497092"/>
              <a:ext cx="290481" cy="252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Freeform 1"/>
            <p:cNvSpPr/>
            <p:nvPr/>
          </p:nvSpPr>
          <p:spPr>
            <a:xfrm>
              <a:off x="1266825" y="3152775"/>
              <a:ext cx="3962400" cy="1943100"/>
            </a:xfrm>
            <a:custGeom>
              <a:avLst/>
              <a:gdLst>
                <a:gd name="connsiteX0" fmla="*/ 0 w 3962400"/>
                <a:gd name="connsiteY0" fmla="*/ 781050 h 1943100"/>
                <a:gd name="connsiteX1" fmla="*/ 819150 w 3962400"/>
                <a:gd name="connsiteY1" fmla="*/ 781050 h 1943100"/>
                <a:gd name="connsiteX2" fmla="*/ 1323975 w 3962400"/>
                <a:gd name="connsiteY2" fmla="*/ 762000 h 1943100"/>
                <a:gd name="connsiteX3" fmla="*/ 2114550 w 3962400"/>
                <a:gd name="connsiteY3" fmla="*/ 733425 h 1943100"/>
                <a:gd name="connsiteX4" fmla="*/ 2800350 w 3962400"/>
                <a:gd name="connsiteY4" fmla="*/ 742950 h 1943100"/>
                <a:gd name="connsiteX5" fmla="*/ 3371850 w 3962400"/>
                <a:gd name="connsiteY5" fmla="*/ 533400 h 1943100"/>
                <a:gd name="connsiteX6" fmla="*/ 3152775 w 3962400"/>
                <a:gd name="connsiteY6" fmla="*/ 0 h 1943100"/>
                <a:gd name="connsiteX7" fmla="*/ 3962400 w 3962400"/>
                <a:gd name="connsiteY7" fmla="*/ 194310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2400" h="1943100">
                  <a:moveTo>
                    <a:pt x="0" y="781050"/>
                  </a:moveTo>
                  <a:lnTo>
                    <a:pt x="819150" y="781050"/>
                  </a:lnTo>
                  <a:lnTo>
                    <a:pt x="1323975" y="762000"/>
                  </a:lnTo>
                  <a:lnTo>
                    <a:pt x="2114550" y="733425"/>
                  </a:lnTo>
                  <a:lnTo>
                    <a:pt x="2800350" y="742950"/>
                  </a:lnTo>
                  <a:lnTo>
                    <a:pt x="3371850" y="533400"/>
                  </a:lnTo>
                  <a:lnTo>
                    <a:pt x="3152775" y="0"/>
                  </a:lnTo>
                  <a:lnTo>
                    <a:pt x="3962400" y="194310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3798951"/>
              <a:ext cx="247650" cy="247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334" y="4065651"/>
              <a:ext cx="176213" cy="17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reeform 5"/>
            <p:cNvSpPr/>
            <p:nvPr/>
          </p:nvSpPr>
          <p:spPr>
            <a:xfrm>
              <a:off x="1259457" y="3985404"/>
              <a:ext cx="1026543" cy="2674188"/>
            </a:xfrm>
            <a:custGeom>
              <a:avLst/>
              <a:gdLst>
                <a:gd name="connsiteX0" fmla="*/ 448573 w 1026543"/>
                <a:gd name="connsiteY0" fmla="*/ 0 h 2674188"/>
                <a:gd name="connsiteX1" fmla="*/ 1026543 w 1026543"/>
                <a:gd name="connsiteY1" fmla="*/ 1544128 h 2674188"/>
                <a:gd name="connsiteX2" fmla="*/ 836762 w 1026543"/>
                <a:gd name="connsiteY2" fmla="*/ 2070339 h 2674188"/>
                <a:gd name="connsiteX3" fmla="*/ 629728 w 1026543"/>
                <a:gd name="connsiteY3" fmla="*/ 2372264 h 2674188"/>
                <a:gd name="connsiteX4" fmla="*/ 0 w 1026543"/>
                <a:gd name="connsiteY4" fmla="*/ 2674188 h 2674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543" h="2674188">
                  <a:moveTo>
                    <a:pt x="448573" y="0"/>
                  </a:moveTo>
                  <a:lnTo>
                    <a:pt x="1026543" y="1544128"/>
                  </a:lnTo>
                  <a:lnTo>
                    <a:pt x="836762" y="2070339"/>
                  </a:lnTo>
                  <a:lnTo>
                    <a:pt x="629728" y="2372264"/>
                  </a:lnTo>
                  <a:lnTo>
                    <a:pt x="0" y="2674188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1880558" y="5633049"/>
              <a:ext cx="914400" cy="1147313"/>
            </a:xfrm>
            <a:custGeom>
              <a:avLst/>
              <a:gdLst>
                <a:gd name="connsiteX0" fmla="*/ 414068 w 914400"/>
                <a:gd name="connsiteY0" fmla="*/ 0 h 1147313"/>
                <a:gd name="connsiteX1" fmla="*/ 543465 w 914400"/>
                <a:gd name="connsiteY1" fmla="*/ 51759 h 1147313"/>
                <a:gd name="connsiteX2" fmla="*/ 646982 w 914400"/>
                <a:gd name="connsiteY2" fmla="*/ 69011 h 1147313"/>
                <a:gd name="connsiteX3" fmla="*/ 914400 w 914400"/>
                <a:gd name="connsiteY3" fmla="*/ 905774 h 1147313"/>
                <a:gd name="connsiteX4" fmla="*/ 871268 w 914400"/>
                <a:gd name="connsiteY4" fmla="*/ 1026543 h 1147313"/>
                <a:gd name="connsiteX5" fmla="*/ 733246 w 914400"/>
                <a:gd name="connsiteY5" fmla="*/ 1147313 h 1147313"/>
                <a:gd name="connsiteX6" fmla="*/ 215661 w 914400"/>
                <a:gd name="connsiteY6" fmla="*/ 1138687 h 1147313"/>
                <a:gd name="connsiteX7" fmla="*/ 120770 w 914400"/>
                <a:gd name="connsiteY7" fmla="*/ 1069676 h 1147313"/>
                <a:gd name="connsiteX8" fmla="*/ 0 w 914400"/>
                <a:gd name="connsiteY8" fmla="*/ 759125 h 114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" h="1147313">
                  <a:moveTo>
                    <a:pt x="414068" y="0"/>
                  </a:moveTo>
                  <a:lnTo>
                    <a:pt x="543465" y="51759"/>
                  </a:lnTo>
                  <a:lnTo>
                    <a:pt x="646982" y="69011"/>
                  </a:lnTo>
                  <a:lnTo>
                    <a:pt x="914400" y="905774"/>
                  </a:lnTo>
                  <a:lnTo>
                    <a:pt x="871268" y="1026543"/>
                  </a:lnTo>
                  <a:lnTo>
                    <a:pt x="733246" y="1147313"/>
                  </a:lnTo>
                  <a:lnTo>
                    <a:pt x="215661" y="1138687"/>
                  </a:lnTo>
                  <a:lnTo>
                    <a:pt x="120770" y="1069676"/>
                  </a:lnTo>
                  <a:lnTo>
                    <a:pt x="0" y="759125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416060" y="6521570"/>
              <a:ext cx="1759789" cy="2475781"/>
            </a:xfrm>
            <a:custGeom>
              <a:avLst/>
              <a:gdLst>
                <a:gd name="connsiteX0" fmla="*/ 1759789 w 1759789"/>
                <a:gd name="connsiteY0" fmla="*/ 0 h 2475781"/>
                <a:gd name="connsiteX1" fmla="*/ 319178 w 1759789"/>
                <a:gd name="connsiteY1" fmla="*/ 448573 h 2475781"/>
                <a:gd name="connsiteX2" fmla="*/ 319178 w 1759789"/>
                <a:gd name="connsiteY2" fmla="*/ 552090 h 2475781"/>
                <a:gd name="connsiteX3" fmla="*/ 327804 w 1759789"/>
                <a:gd name="connsiteY3" fmla="*/ 690113 h 2475781"/>
                <a:gd name="connsiteX4" fmla="*/ 0 w 1759789"/>
                <a:gd name="connsiteY4" fmla="*/ 733245 h 2475781"/>
                <a:gd name="connsiteX5" fmla="*/ 43132 w 1759789"/>
                <a:gd name="connsiteY5" fmla="*/ 2475781 h 247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9789" h="2475781">
                  <a:moveTo>
                    <a:pt x="1759789" y="0"/>
                  </a:moveTo>
                  <a:lnTo>
                    <a:pt x="319178" y="448573"/>
                  </a:lnTo>
                  <a:lnTo>
                    <a:pt x="319178" y="552090"/>
                  </a:lnTo>
                  <a:lnTo>
                    <a:pt x="327804" y="690113"/>
                  </a:lnTo>
                  <a:lnTo>
                    <a:pt x="0" y="733245"/>
                  </a:lnTo>
                  <a:lnTo>
                    <a:pt x="43132" y="2475781"/>
                  </a:lnTo>
                </a:path>
              </a:pathLst>
            </a:custGeom>
            <a:noFill/>
            <a:ln w="762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631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6858000" cy="4768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2195911" cy="1334507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152400" y="1905000"/>
            <a:ext cx="6477000" cy="487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336939"/>
              </p:ext>
            </p:extLst>
          </p:nvPr>
        </p:nvGraphicFramePr>
        <p:xfrm>
          <a:off x="4407397" y="2721317"/>
          <a:ext cx="2413359" cy="643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3359"/>
              </a:tblGrid>
              <a:tr h="2184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Existing and Potential Development</a:t>
                      </a:r>
                      <a:endParaRPr 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Flagler Plaza (30 acres)</a:t>
                      </a:r>
                    </a:p>
                    <a:p>
                      <a:r>
                        <a:rPr lang="en-US" sz="1000" dirty="0" smtClean="0"/>
                        <a:t>115,000 sq. ft. commercial uses, 2 hotels (175 units)</a:t>
                      </a:r>
                      <a:endParaRPr 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Vacant (35 acres)</a:t>
                      </a:r>
                    </a:p>
                    <a:p>
                      <a:r>
                        <a:rPr lang="en-US" sz="1000" dirty="0" smtClean="0"/>
                        <a:t>General Commercial</a:t>
                      </a:r>
                      <a:endParaRPr 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Bulow Creek (798 acres)</a:t>
                      </a:r>
                    </a:p>
                    <a:p>
                      <a:r>
                        <a:rPr lang="en-US" sz="1000" dirty="0" smtClean="0"/>
                        <a:t>Potential</a:t>
                      </a:r>
                      <a:r>
                        <a:rPr lang="en-US" sz="1000" baseline="0" dirty="0" smtClean="0"/>
                        <a:t> DRI with 2500 residential units, 2,500,000 sq. ft. non-residential</a:t>
                      </a:r>
                      <a:endParaRPr 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Old Kings Elementary (16 acres)</a:t>
                      </a:r>
                    </a:p>
                    <a:p>
                      <a:r>
                        <a:rPr lang="en-US" sz="1000" dirty="0" smtClean="0"/>
                        <a:t>1,254 student capacity</a:t>
                      </a:r>
                      <a:endParaRPr 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Iroquois Property (117 acres)</a:t>
                      </a:r>
                    </a:p>
                    <a:p>
                      <a:r>
                        <a:rPr lang="en-US" sz="1000" dirty="0" smtClean="0"/>
                        <a:t>Low Density Residential, Low-intensity Commercial, Conservation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/>
                        <a:t>Flagler County Landfill (130 acres)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Old Kings Village PUD (84 acres)</a:t>
                      </a:r>
                    </a:p>
                    <a:p>
                      <a:r>
                        <a:rPr lang="en-US" sz="1000" dirty="0" smtClean="0"/>
                        <a:t>232 residential units, 36,000 sq. ft. commercial</a:t>
                      </a:r>
                      <a:endParaRPr 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1" dirty="0" err="1" smtClean="0"/>
                        <a:t>Sweetbottom</a:t>
                      </a:r>
                      <a:r>
                        <a:rPr lang="en-US" sz="1000" b="1" dirty="0" smtClean="0"/>
                        <a:t> Plantation PUD (70 acres)</a:t>
                      </a:r>
                    </a:p>
                    <a:p>
                      <a:r>
                        <a:rPr lang="en-US" sz="1000" dirty="0" smtClean="0"/>
                        <a:t>Future County Park</a:t>
                      </a:r>
                      <a:endParaRPr 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Bulow Plantation DRI (320 acres)</a:t>
                      </a:r>
                    </a:p>
                    <a:p>
                      <a:r>
                        <a:rPr lang="en-US" sz="1000" dirty="0" smtClean="0"/>
                        <a:t>1,020 residential units including RV spaces, &amp; commercial uses</a:t>
                      </a:r>
                      <a:endParaRPr 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Plantation Oaks (115 acres)</a:t>
                      </a:r>
                    </a:p>
                    <a:p>
                      <a:r>
                        <a:rPr lang="en-US" sz="1000" dirty="0" smtClean="0"/>
                        <a:t>377 Manufactured homes</a:t>
                      </a:r>
                      <a:endParaRPr 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/>
                        <a:t>Bulow Plantation Ruins State Park (150 acres)</a:t>
                      </a:r>
                      <a:endParaRPr lang="en-US" sz="1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Eagle Lakes (323 acres) </a:t>
                      </a:r>
                      <a:r>
                        <a:rPr lang="en-US" sz="1000" b="1" baseline="0" dirty="0" smtClean="0"/>
                        <a:t> </a:t>
                      </a:r>
                    </a:p>
                    <a:p>
                      <a:r>
                        <a:rPr lang="en-US" sz="1000" b="0" baseline="0" dirty="0" smtClean="0"/>
                        <a:t>up to 739 </a:t>
                      </a:r>
                      <a:r>
                        <a:rPr lang="en-US" sz="1000" baseline="0" dirty="0" smtClean="0"/>
                        <a:t>residential units</a:t>
                      </a:r>
                      <a:endParaRPr 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Fairchild Oaks &amp; Sugar Mill Plantation </a:t>
                      </a:r>
                    </a:p>
                    <a:p>
                      <a:r>
                        <a:rPr lang="en-US" sz="1000" dirty="0" smtClean="0"/>
                        <a:t>223 residential units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2324956" y="476828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1F497D">
                    <a:lumMod val="50000"/>
                  </a:srgbClr>
                </a:solidFill>
              </a:rPr>
              <a:t>OLD KINGS ROAD (South)</a:t>
            </a:r>
          </a:p>
          <a:p>
            <a:pPr algn="ctr"/>
            <a:r>
              <a:rPr lang="en-US" sz="2000" b="1" dirty="0" smtClean="0">
                <a:solidFill>
                  <a:srgbClr val="1F497D">
                    <a:lumMod val="50000"/>
                  </a:srgbClr>
                </a:solidFill>
              </a:rPr>
              <a:t>State Road 100 to Flagler/Volusia County Line</a:t>
            </a:r>
            <a:endParaRPr lang="en-US" sz="2000" b="1" dirty="0">
              <a:solidFill>
                <a:srgbClr val="1F497D">
                  <a:lumMod val="50000"/>
                </a:srgbClr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37670" y="1934707"/>
            <a:ext cx="4126589" cy="6467182"/>
            <a:chOff x="159282" y="1777340"/>
            <a:chExt cx="4126589" cy="6467182"/>
          </a:xfrm>
        </p:grpSpPr>
        <p:grpSp>
          <p:nvGrpSpPr>
            <p:cNvPr id="25" name="Group 24"/>
            <p:cNvGrpSpPr/>
            <p:nvPr/>
          </p:nvGrpSpPr>
          <p:grpSpPr>
            <a:xfrm>
              <a:off x="159282" y="1777340"/>
              <a:ext cx="4126589" cy="6467182"/>
              <a:chOff x="152398" y="1533818"/>
              <a:chExt cx="4126589" cy="6467182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98" y="1533818"/>
                <a:ext cx="4126589" cy="646718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9380" y="4016674"/>
                <a:ext cx="361950" cy="314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6" name="Freeform 25"/>
            <p:cNvSpPr/>
            <p:nvPr/>
          </p:nvSpPr>
          <p:spPr>
            <a:xfrm>
              <a:off x="2244436" y="6056416"/>
              <a:ext cx="1698172" cy="2161309"/>
            </a:xfrm>
            <a:custGeom>
              <a:avLst/>
              <a:gdLst>
                <a:gd name="connsiteX0" fmla="*/ 1698172 w 1698172"/>
                <a:gd name="connsiteY0" fmla="*/ 0 h 2161309"/>
                <a:gd name="connsiteX1" fmla="*/ 486889 w 1698172"/>
                <a:gd name="connsiteY1" fmla="*/ 368135 h 2161309"/>
                <a:gd name="connsiteX2" fmla="*/ 498764 w 1698172"/>
                <a:gd name="connsiteY2" fmla="*/ 570015 h 2161309"/>
                <a:gd name="connsiteX3" fmla="*/ 534390 w 1698172"/>
                <a:gd name="connsiteY3" fmla="*/ 736270 h 2161309"/>
                <a:gd name="connsiteX4" fmla="*/ 0 w 1698172"/>
                <a:gd name="connsiteY4" fmla="*/ 783771 h 2161309"/>
                <a:gd name="connsiteX5" fmla="*/ 142504 w 1698172"/>
                <a:gd name="connsiteY5" fmla="*/ 2161309 h 2161309"/>
                <a:gd name="connsiteX0" fmla="*/ 1698172 w 1698172"/>
                <a:gd name="connsiteY0" fmla="*/ 0 h 2161309"/>
                <a:gd name="connsiteX1" fmla="*/ 486889 w 1698172"/>
                <a:gd name="connsiteY1" fmla="*/ 368135 h 2161309"/>
                <a:gd name="connsiteX2" fmla="*/ 534390 w 1698172"/>
                <a:gd name="connsiteY2" fmla="*/ 570015 h 2161309"/>
                <a:gd name="connsiteX3" fmla="*/ 534390 w 1698172"/>
                <a:gd name="connsiteY3" fmla="*/ 736270 h 2161309"/>
                <a:gd name="connsiteX4" fmla="*/ 0 w 1698172"/>
                <a:gd name="connsiteY4" fmla="*/ 783771 h 2161309"/>
                <a:gd name="connsiteX5" fmla="*/ 142504 w 1698172"/>
                <a:gd name="connsiteY5" fmla="*/ 2161309 h 2161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8172" h="2161309">
                  <a:moveTo>
                    <a:pt x="1698172" y="0"/>
                  </a:moveTo>
                  <a:lnTo>
                    <a:pt x="486889" y="368135"/>
                  </a:lnTo>
                  <a:lnTo>
                    <a:pt x="534390" y="570015"/>
                  </a:lnTo>
                  <a:lnTo>
                    <a:pt x="534390" y="736270"/>
                  </a:lnTo>
                  <a:lnTo>
                    <a:pt x="0" y="783771"/>
                  </a:lnTo>
                  <a:lnTo>
                    <a:pt x="142504" y="2161309"/>
                  </a:lnTo>
                </a:path>
              </a:pathLst>
            </a:custGeom>
            <a:noFill/>
            <a:ln w="762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5" name="Straight Connector 44"/>
          <p:cNvCxnSpPr/>
          <p:nvPr/>
        </p:nvCxnSpPr>
        <p:spPr>
          <a:xfrm>
            <a:off x="0" y="1651591"/>
            <a:ext cx="6858000" cy="0"/>
          </a:xfrm>
          <a:prstGeom prst="line">
            <a:avLst/>
          </a:prstGeom>
          <a:ln w="793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/>
          <p:cNvSpPr/>
          <p:nvPr/>
        </p:nvSpPr>
        <p:spPr>
          <a:xfrm>
            <a:off x="2253082" y="6144768"/>
            <a:ext cx="2048256" cy="2260397"/>
          </a:xfrm>
          <a:custGeom>
            <a:avLst/>
            <a:gdLst>
              <a:gd name="connsiteX0" fmla="*/ 2048256 w 2048256"/>
              <a:gd name="connsiteY0" fmla="*/ 0 h 2260397"/>
              <a:gd name="connsiteX1" fmla="*/ 482803 w 2048256"/>
              <a:gd name="connsiteY1" fmla="*/ 453542 h 2260397"/>
              <a:gd name="connsiteX2" fmla="*/ 534009 w 2048256"/>
              <a:gd name="connsiteY2" fmla="*/ 629107 h 2260397"/>
              <a:gd name="connsiteX3" fmla="*/ 534009 w 2048256"/>
              <a:gd name="connsiteY3" fmla="*/ 811987 h 2260397"/>
              <a:gd name="connsiteX4" fmla="*/ 0 w 2048256"/>
              <a:gd name="connsiteY4" fmla="*/ 848563 h 2260397"/>
              <a:gd name="connsiteX5" fmla="*/ 146304 w 2048256"/>
              <a:gd name="connsiteY5" fmla="*/ 2260397 h 2260397"/>
              <a:gd name="connsiteX6" fmla="*/ 2018995 w 2048256"/>
              <a:gd name="connsiteY6" fmla="*/ 2253082 h 2260397"/>
              <a:gd name="connsiteX7" fmla="*/ 2048256 w 2048256"/>
              <a:gd name="connsiteY7" fmla="*/ 0 h 2260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48256" h="2260397">
                <a:moveTo>
                  <a:pt x="2048256" y="0"/>
                </a:moveTo>
                <a:lnTo>
                  <a:pt x="482803" y="453542"/>
                </a:lnTo>
                <a:lnTo>
                  <a:pt x="534009" y="629107"/>
                </a:lnTo>
                <a:lnTo>
                  <a:pt x="534009" y="811987"/>
                </a:lnTo>
                <a:lnTo>
                  <a:pt x="0" y="848563"/>
                </a:lnTo>
                <a:lnTo>
                  <a:pt x="146304" y="2260397"/>
                </a:lnTo>
                <a:lnTo>
                  <a:pt x="2018995" y="2253082"/>
                </a:lnTo>
                <a:lnTo>
                  <a:pt x="2048256" y="0"/>
                </a:lnTo>
                <a:close/>
              </a:path>
            </a:pathLst>
          </a:custGeom>
          <a:solidFill>
            <a:srgbClr val="CCCC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795130" y="2146852"/>
            <a:ext cx="1956021" cy="4412974"/>
          </a:xfrm>
          <a:custGeom>
            <a:avLst/>
            <a:gdLst>
              <a:gd name="connsiteX0" fmla="*/ 0 w 1956021"/>
              <a:gd name="connsiteY0" fmla="*/ 0 h 4412974"/>
              <a:gd name="connsiteX1" fmla="*/ 214686 w 1956021"/>
              <a:gd name="connsiteY1" fmla="*/ 365760 h 4412974"/>
              <a:gd name="connsiteX2" fmla="*/ 477079 w 1956021"/>
              <a:gd name="connsiteY2" fmla="*/ 1001865 h 4412974"/>
              <a:gd name="connsiteX3" fmla="*/ 874644 w 1956021"/>
              <a:gd name="connsiteY3" fmla="*/ 1836751 h 4412974"/>
              <a:gd name="connsiteX4" fmla="*/ 938254 w 1956021"/>
              <a:gd name="connsiteY4" fmla="*/ 1963972 h 4412974"/>
              <a:gd name="connsiteX5" fmla="*/ 1121134 w 1956021"/>
              <a:gd name="connsiteY5" fmla="*/ 2456953 h 4412974"/>
              <a:gd name="connsiteX6" fmla="*/ 1622067 w 1956021"/>
              <a:gd name="connsiteY6" fmla="*/ 3403158 h 4412974"/>
              <a:gd name="connsiteX7" fmla="*/ 1956021 w 1956021"/>
              <a:gd name="connsiteY7" fmla="*/ 4412974 h 4412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56021" h="4412974">
                <a:moveTo>
                  <a:pt x="0" y="0"/>
                </a:moveTo>
                <a:lnTo>
                  <a:pt x="214686" y="365760"/>
                </a:lnTo>
                <a:lnTo>
                  <a:pt x="477079" y="1001865"/>
                </a:lnTo>
                <a:lnTo>
                  <a:pt x="874644" y="1836751"/>
                </a:lnTo>
                <a:lnTo>
                  <a:pt x="938254" y="1963972"/>
                </a:lnTo>
                <a:lnTo>
                  <a:pt x="1121134" y="2456953"/>
                </a:lnTo>
                <a:lnTo>
                  <a:pt x="1622067" y="3403158"/>
                </a:lnTo>
                <a:lnTo>
                  <a:pt x="1956021" y="4412974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00024" y="1949938"/>
            <a:ext cx="3571875" cy="219075"/>
          </a:xfrm>
          <a:custGeom>
            <a:avLst/>
            <a:gdLst>
              <a:gd name="connsiteX0" fmla="*/ 0 w 3571875"/>
              <a:gd name="connsiteY0" fmla="*/ 219075 h 219075"/>
              <a:gd name="connsiteX1" fmla="*/ 1038225 w 3571875"/>
              <a:gd name="connsiteY1" fmla="*/ 200025 h 219075"/>
              <a:gd name="connsiteX2" fmla="*/ 2000250 w 3571875"/>
              <a:gd name="connsiteY2" fmla="*/ 171450 h 219075"/>
              <a:gd name="connsiteX3" fmla="*/ 3124200 w 3571875"/>
              <a:gd name="connsiteY3" fmla="*/ 161925 h 219075"/>
              <a:gd name="connsiteX4" fmla="*/ 3571875 w 3571875"/>
              <a:gd name="connsiteY4" fmla="*/ 0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75" h="219075">
                <a:moveTo>
                  <a:pt x="0" y="219075"/>
                </a:moveTo>
                <a:lnTo>
                  <a:pt x="1038225" y="200025"/>
                </a:lnTo>
                <a:lnTo>
                  <a:pt x="2000250" y="171450"/>
                </a:lnTo>
                <a:lnTo>
                  <a:pt x="3124200" y="161925"/>
                </a:lnTo>
                <a:lnTo>
                  <a:pt x="3571875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171450" y="3152775"/>
            <a:ext cx="514350" cy="2428875"/>
          </a:xfrm>
          <a:custGeom>
            <a:avLst/>
            <a:gdLst>
              <a:gd name="connsiteX0" fmla="*/ 28575 w 514350"/>
              <a:gd name="connsiteY0" fmla="*/ 0 h 2428875"/>
              <a:gd name="connsiteX1" fmla="*/ 514350 w 514350"/>
              <a:gd name="connsiteY1" fmla="*/ 1333500 h 2428875"/>
              <a:gd name="connsiteX2" fmla="*/ 228600 w 514350"/>
              <a:gd name="connsiteY2" fmla="*/ 2057400 h 2428875"/>
              <a:gd name="connsiteX3" fmla="*/ 0 w 514350"/>
              <a:gd name="connsiteY3" fmla="*/ 2428875 h 242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350" h="2428875">
                <a:moveTo>
                  <a:pt x="28575" y="0"/>
                </a:moveTo>
                <a:lnTo>
                  <a:pt x="514350" y="1333500"/>
                </a:lnTo>
                <a:lnTo>
                  <a:pt x="228600" y="2057400"/>
                </a:lnTo>
                <a:lnTo>
                  <a:pt x="0" y="2428875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90500" y="4619625"/>
            <a:ext cx="1209675" cy="1676400"/>
          </a:xfrm>
          <a:custGeom>
            <a:avLst/>
            <a:gdLst>
              <a:gd name="connsiteX0" fmla="*/ 476250 w 1209675"/>
              <a:gd name="connsiteY0" fmla="*/ 0 h 1676400"/>
              <a:gd name="connsiteX1" fmla="*/ 828675 w 1209675"/>
              <a:gd name="connsiteY1" fmla="*/ 123825 h 1676400"/>
              <a:gd name="connsiteX2" fmla="*/ 1209675 w 1209675"/>
              <a:gd name="connsiteY2" fmla="*/ 1343025 h 1676400"/>
              <a:gd name="connsiteX3" fmla="*/ 1171575 w 1209675"/>
              <a:gd name="connsiteY3" fmla="*/ 1552575 h 1676400"/>
              <a:gd name="connsiteX4" fmla="*/ 971550 w 1209675"/>
              <a:gd name="connsiteY4" fmla="*/ 1676400 h 1676400"/>
              <a:gd name="connsiteX5" fmla="*/ 190500 w 1209675"/>
              <a:gd name="connsiteY5" fmla="*/ 1676400 h 1676400"/>
              <a:gd name="connsiteX6" fmla="*/ 133350 w 1209675"/>
              <a:gd name="connsiteY6" fmla="*/ 1628775 h 1676400"/>
              <a:gd name="connsiteX7" fmla="*/ 0 w 1209675"/>
              <a:gd name="connsiteY7" fmla="*/ 13716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9675" h="1676400">
                <a:moveTo>
                  <a:pt x="476250" y="0"/>
                </a:moveTo>
                <a:lnTo>
                  <a:pt x="828675" y="123825"/>
                </a:lnTo>
                <a:lnTo>
                  <a:pt x="1209675" y="1343025"/>
                </a:lnTo>
                <a:lnTo>
                  <a:pt x="1171575" y="1552575"/>
                </a:lnTo>
                <a:lnTo>
                  <a:pt x="971550" y="1676400"/>
                </a:lnTo>
                <a:lnTo>
                  <a:pt x="190500" y="1676400"/>
                </a:lnTo>
                <a:lnTo>
                  <a:pt x="133350" y="1628775"/>
                </a:lnTo>
                <a:lnTo>
                  <a:pt x="0" y="137160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 rot="20645606">
            <a:off x="3064874" y="6501893"/>
            <a:ext cx="118304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Volusia County </a:t>
            </a:r>
            <a:endParaRPr lang="en-US" sz="1000" b="1" dirty="0"/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6" y="2022214"/>
            <a:ext cx="2476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Freeform 75"/>
          <p:cNvSpPr/>
          <p:nvPr/>
        </p:nvSpPr>
        <p:spPr>
          <a:xfrm>
            <a:off x="795129" y="2195824"/>
            <a:ext cx="1956021" cy="4412974"/>
          </a:xfrm>
          <a:custGeom>
            <a:avLst/>
            <a:gdLst>
              <a:gd name="connsiteX0" fmla="*/ 0 w 1956021"/>
              <a:gd name="connsiteY0" fmla="*/ 0 h 4412974"/>
              <a:gd name="connsiteX1" fmla="*/ 214686 w 1956021"/>
              <a:gd name="connsiteY1" fmla="*/ 365760 h 4412974"/>
              <a:gd name="connsiteX2" fmla="*/ 477079 w 1956021"/>
              <a:gd name="connsiteY2" fmla="*/ 1001865 h 4412974"/>
              <a:gd name="connsiteX3" fmla="*/ 874644 w 1956021"/>
              <a:gd name="connsiteY3" fmla="*/ 1836751 h 4412974"/>
              <a:gd name="connsiteX4" fmla="*/ 938254 w 1956021"/>
              <a:gd name="connsiteY4" fmla="*/ 1963972 h 4412974"/>
              <a:gd name="connsiteX5" fmla="*/ 1121134 w 1956021"/>
              <a:gd name="connsiteY5" fmla="*/ 2456953 h 4412974"/>
              <a:gd name="connsiteX6" fmla="*/ 1622067 w 1956021"/>
              <a:gd name="connsiteY6" fmla="*/ 3403158 h 4412974"/>
              <a:gd name="connsiteX7" fmla="*/ 1956021 w 1956021"/>
              <a:gd name="connsiteY7" fmla="*/ 4412974 h 4412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56021" h="4412974">
                <a:moveTo>
                  <a:pt x="0" y="0"/>
                </a:moveTo>
                <a:lnTo>
                  <a:pt x="214686" y="365760"/>
                </a:lnTo>
                <a:lnTo>
                  <a:pt x="477079" y="1001865"/>
                </a:lnTo>
                <a:lnTo>
                  <a:pt x="874644" y="1836751"/>
                </a:lnTo>
                <a:lnTo>
                  <a:pt x="938254" y="1963972"/>
                </a:lnTo>
                <a:lnTo>
                  <a:pt x="1121134" y="2456953"/>
                </a:lnTo>
                <a:lnTo>
                  <a:pt x="1622067" y="3403158"/>
                </a:lnTo>
                <a:lnTo>
                  <a:pt x="1956021" y="4412974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970848"/>
              </p:ext>
            </p:extLst>
          </p:nvPr>
        </p:nvGraphicFramePr>
        <p:xfrm>
          <a:off x="4410272" y="1720978"/>
          <a:ext cx="2413359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3359"/>
              </a:tblGrid>
              <a:tr h="2184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LEGEND</a:t>
                      </a:r>
                      <a:endParaRPr lang="en-US" sz="1000" dirty="0"/>
                    </a:p>
                  </a:txBody>
                  <a:tcPr/>
                </a:tc>
              </a:tr>
              <a:tr h="213360">
                <a:tc>
                  <a:txBody>
                    <a:bodyPr/>
                    <a:lstStyle/>
                    <a:p>
                      <a:r>
                        <a:rPr lang="en-US" sz="1000" b="0" dirty="0" smtClean="0"/>
                        <a:t>        Residential Uses</a:t>
                      </a:r>
                      <a:endParaRPr lang="en-US" sz="1000" b="0" dirty="0"/>
                    </a:p>
                  </a:txBody>
                  <a:tcPr/>
                </a:tc>
              </a:tr>
              <a:tr h="198120">
                <a:tc>
                  <a:txBody>
                    <a:bodyPr/>
                    <a:lstStyle/>
                    <a:p>
                      <a:r>
                        <a:rPr lang="en-US" sz="1000" b="0" dirty="0" smtClean="0"/>
                        <a:t>        Mixed Use or Commercial Uses</a:t>
                      </a:r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        Recreation/Open</a:t>
                      </a:r>
                      <a:r>
                        <a:rPr lang="en-US" sz="1000" baseline="0" dirty="0" smtClean="0"/>
                        <a:t> Space Use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8" name="Oval 47"/>
          <p:cNvSpPr/>
          <p:nvPr/>
        </p:nvSpPr>
        <p:spPr>
          <a:xfrm>
            <a:off x="4565703" y="2014974"/>
            <a:ext cx="152400" cy="152400"/>
          </a:xfrm>
          <a:prstGeom prst="ellipse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565703" y="2260162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561169" y="2467738"/>
            <a:ext cx="152400" cy="152400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1143706" y="3482691"/>
            <a:ext cx="355523" cy="36344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503577" y="2105769"/>
            <a:ext cx="364446" cy="3850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286265" y="4160801"/>
            <a:ext cx="364446" cy="3850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1416602" y="3129125"/>
            <a:ext cx="364446" cy="3850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052156" y="2405254"/>
            <a:ext cx="364446" cy="3850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03686" y="2767700"/>
            <a:ext cx="364446" cy="3850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885909" y="2082663"/>
            <a:ext cx="364446" cy="3850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773550" y="6114304"/>
            <a:ext cx="355523" cy="363441"/>
          </a:xfrm>
          <a:prstGeom prst="ellipse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2596464" y="5871977"/>
            <a:ext cx="355523" cy="363441"/>
          </a:xfrm>
          <a:prstGeom prst="ellipse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2128669" y="6076708"/>
            <a:ext cx="355523" cy="363441"/>
          </a:xfrm>
          <a:prstGeom prst="ellipse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1808199" y="5469104"/>
            <a:ext cx="355523" cy="363441"/>
          </a:xfrm>
          <a:prstGeom prst="ellipse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1650711" y="4859818"/>
            <a:ext cx="355523" cy="363441"/>
          </a:xfrm>
          <a:prstGeom prst="ellipse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1724518" y="3967297"/>
            <a:ext cx="355523" cy="363441"/>
          </a:xfrm>
          <a:prstGeom prst="ellipse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100310" y="4619625"/>
            <a:ext cx="355523" cy="363441"/>
          </a:xfrm>
          <a:prstGeom prst="ellipse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2306430" y="4986577"/>
            <a:ext cx="355523" cy="363441"/>
          </a:xfrm>
          <a:prstGeom prst="ellipse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2505625" y="5581650"/>
            <a:ext cx="355523" cy="363441"/>
          </a:xfrm>
          <a:prstGeom prst="ellipse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2773549" y="5168298"/>
            <a:ext cx="355523" cy="36344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2221574" y="4313521"/>
            <a:ext cx="355523" cy="36344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 rot="3899164">
            <a:off x="1494678" y="5112134"/>
            <a:ext cx="1183045" cy="246221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Old Kings Road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92663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673600"/>
            <a:ext cx="6172200" cy="2336800"/>
          </a:xfrm>
        </p:spPr>
        <p:txBody>
          <a:bodyPr>
            <a:normAutofit/>
          </a:bodyPr>
          <a:lstStyle/>
          <a:p>
            <a:endParaRPr lang="en-US" sz="1800" dirty="0" smtClean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526" y="2057400"/>
            <a:ext cx="6477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Population </a:t>
            </a:r>
            <a:r>
              <a:rPr lang="en-US" sz="2000" dirty="0" smtClean="0">
                <a:solidFill>
                  <a:schemeClr val="tx2"/>
                </a:solidFill>
              </a:rPr>
              <a:t>(From 2010 US Census)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75,180 (+/-80%) of Flagler County 	    Population (95,696)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400" dirty="0">
              <a:solidFill>
                <a:schemeClr val="tx2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Continued growth – 2012 BEBR population (76,450)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400" dirty="0">
              <a:solidFill>
                <a:schemeClr val="tx2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2035 population projection +/-168,000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400" dirty="0">
              <a:solidFill>
                <a:schemeClr val="tx2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Improving employment market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Job creation (+2,700 since Oct. ‘09)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Largest unemployment drop in the State between Sept. 2011 and Oct. 2012 (-3.3%)</a:t>
            </a:r>
          </a:p>
          <a:p>
            <a:pPr lvl="1"/>
            <a:r>
              <a:rPr lang="en-US" sz="2400" dirty="0" smtClean="0">
                <a:solidFill>
                  <a:schemeClr val="tx2"/>
                </a:solidFill>
              </a:rPr>
              <a:t> 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400" dirty="0">
              <a:solidFill>
                <a:schemeClr val="tx2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2400" dirty="0" smtClean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4600" y="571498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BACKGROUND – </a:t>
            </a:r>
          </a:p>
          <a:p>
            <a:pPr algn="ctr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City of Palm Coast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651591"/>
            <a:ext cx="6858000" cy="0"/>
          </a:xfrm>
          <a:prstGeom prst="line">
            <a:avLst/>
          </a:prstGeom>
          <a:ln w="793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6858000" cy="4768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2195911" cy="133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2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4600" y="476828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TPO PLANNING AREA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651591"/>
            <a:ext cx="6858000" cy="0"/>
          </a:xfrm>
          <a:prstGeom prst="line">
            <a:avLst/>
          </a:prstGeom>
          <a:ln w="793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6858000" cy="4768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2195911" cy="133450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322" y="3276600"/>
            <a:ext cx="4352030" cy="56278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438" y="1672052"/>
            <a:ext cx="6781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Letter from Governor</a:t>
            </a:r>
          </a:p>
          <a:p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Deadline of Feb. 1, 2013 for membership apportionment plan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City is ready to work/assist TPO staff to meet deadline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55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673600"/>
            <a:ext cx="6172200" cy="2336800"/>
          </a:xfrm>
        </p:spPr>
        <p:txBody>
          <a:bodyPr>
            <a:normAutofit/>
          </a:bodyPr>
          <a:lstStyle/>
          <a:p>
            <a:endParaRPr lang="en-US" sz="1800" dirty="0" smtClean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752600"/>
            <a:ext cx="6477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City supports planning boundaries created by TPO: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Identifies Palm Coast urbanized and immediate urbanizing areas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Areas served by roadways will likely urbanize over the next 10 years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Coordinate land use-transportation planning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Adjust priorities based on economic development policies, growth, etc.</a:t>
            </a:r>
          </a:p>
          <a:p>
            <a:pPr lvl="2"/>
            <a:endParaRPr lang="en-US" sz="2000" dirty="0">
              <a:solidFill>
                <a:schemeClr val="tx2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Regional Approach to Transportation Planning</a:t>
            </a:r>
          </a:p>
          <a:p>
            <a:pPr lvl="2"/>
            <a:endParaRPr lang="en-US" sz="2000" dirty="0">
              <a:solidFill>
                <a:schemeClr val="tx2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Improves opportunities for transit service  </a:t>
            </a:r>
          </a:p>
          <a:p>
            <a:pPr marL="1200150" lvl="2" indent="-285750">
              <a:buFont typeface="Arial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Availability of new funding opportunities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Boundaries may be adjusted at a later time 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4600" y="476828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TPO PLANNING AREA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651591"/>
            <a:ext cx="6858000" cy="0"/>
          </a:xfrm>
          <a:prstGeom prst="line">
            <a:avLst/>
          </a:prstGeom>
          <a:ln w="793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6858000" cy="4768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2195911" cy="133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1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673600"/>
            <a:ext cx="6172200" cy="2336800"/>
          </a:xfrm>
        </p:spPr>
        <p:txBody>
          <a:bodyPr>
            <a:normAutofit/>
          </a:bodyPr>
          <a:lstStyle/>
          <a:p>
            <a:endParaRPr lang="en-US" sz="1800" dirty="0" smtClean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752600"/>
            <a:ext cx="6477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>
                <a:solidFill>
                  <a:schemeClr val="tx2"/>
                </a:solidFill>
              </a:rPr>
              <a:t>Availability </a:t>
            </a:r>
            <a:r>
              <a:rPr lang="en-US" sz="2800" dirty="0">
                <a:solidFill>
                  <a:schemeClr val="tx2"/>
                </a:solidFill>
              </a:rPr>
              <a:t>of Additional Funding Sources for Transportation Projects</a:t>
            </a:r>
          </a:p>
          <a:p>
            <a:pPr lvl="0"/>
            <a:endParaRPr lang="en-US" sz="2800" dirty="0" smtClean="0">
              <a:solidFill>
                <a:schemeClr val="tx2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Important </a:t>
            </a:r>
            <a:r>
              <a:rPr lang="en-US" sz="2800" dirty="0">
                <a:solidFill>
                  <a:schemeClr val="tx2"/>
                </a:solidFill>
              </a:rPr>
              <a:t>to develop a 10-year transition plan for inclusion of Palm Coast and Flagler County projects into TPO priority list</a:t>
            </a:r>
          </a:p>
          <a:p>
            <a:pPr lvl="0"/>
            <a:endParaRPr lang="en-US" sz="2800" dirty="0" smtClean="0">
              <a:solidFill>
                <a:schemeClr val="tx2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Inclusion </a:t>
            </a:r>
            <a:r>
              <a:rPr lang="en-US" sz="2800" dirty="0">
                <a:solidFill>
                  <a:schemeClr val="tx2"/>
                </a:solidFill>
              </a:rPr>
              <a:t>of Palm Coast major road network important to develop a comprehensive 10-year transition plan and maximize funding </a:t>
            </a:r>
            <a:r>
              <a:rPr lang="en-US" sz="2800" dirty="0" smtClean="0">
                <a:solidFill>
                  <a:schemeClr val="tx2"/>
                </a:solidFill>
              </a:rPr>
              <a:t>options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4600" y="476828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TPO PLANNING AREA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651591"/>
            <a:ext cx="6858000" cy="0"/>
          </a:xfrm>
          <a:prstGeom prst="line">
            <a:avLst/>
          </a:prstGeom>
          <a:ln w="793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6858000" cy="4768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2195911" cy="133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2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673600"/>
            <a:ext cx="6172200" cy="2336800"/>
          </a:xfrm>
        </p:spPr>
        <p:txBody>
          <a:bodyPr>
            <a:normAutofit/>
          </a:bodyPr>
          <a:lstStyle/>
          <a:p>
            <a:endParaRPr lang="en-US" sz="1800" dirty="0" smtClean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752600"/>
            <a:ext cx="647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n-US" sz="28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800" dirty="0">
              <a:solidFill>
                <a:schemeClr val="tx2"/>
              </a:solidFill>
            </a:endParaRPr>
          </a:p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Closing Comments by Mayor </a:t>
            </a:r>
            <a:r>
              <a:rPr lang="en-US" sz="2800" dirty="0" err="1" smtClean="0">
                <a:solidFill>
                  <a:schemeClr val="tx2"/>
                </a:solidFill>
              </a:rPr>
              <a:t>Netts</a:t>
            </a:r>
            <a:endParaRPr lang="en-US" sz="2800" dirty="0" smtClean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4600" y="476828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TPO PLANNING AREA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651591"/>
            <a:ext cx="6858000" cy="0"/>
          </a:xfrm>
          <a:prstGeom prst="line">
            <a:avLst/>
          </a:prstGeom>
          <a:ln w="793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6858000" cy="4768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2195911" cy="133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8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0711" y="10633"/>
            <a:ext cx="5809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MAJOR ROADWAY NETWORK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33853"/>
            <a:ext cx="7086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1,182 lane miles (68.5% of Flagler County total)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Developing Alternative Transportation System (Multi-Use Paths)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0" y="1054080"/>
            <a:ext cx="6537130" cy="80899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9179" y="8458200"/>
            <a:ext cx="1555668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0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673600"/>
            <a:ext cx="6172200" cy="2336800"/>
          </a:xfrm>
        </p:spPr>
        <p:txBody>
          <a:bodyPr>
            <a:normAutofit/>
          </a:bodyPr>
          <a:lstStyle/>
          <a:p>
            <a:endParaRPr lang="en-US" sz="1800" dirty="0" smtClean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526" y="1828800"/>
            <a:ext cx="647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City of Trails and Paths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800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Over 125 miles of Multi-use Paths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651591"/>
            <a:ext cx="6858000" cy="0"/>
          </a:xfrm>
          <a:prstGeom prst="line">
            <a:avLst/>
          </a:prstGeom>
          <a:ln w="793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6858000" cy="4768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2195911" cy="133450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4" y="3581400"/>
            <a:ext cx="6626660" cy="4400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14600" y="571498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BACKGROUND – </a:t>
            </a:r>
          </a:p>
          <a:p>
            <a:pPr algn="ctr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City of Palm Coast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75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673600"/>
            <a:ext cx="6172200" cy="2336800"/>
          </a:xfrm>
        </p:spPr>
        <p:txBody>
          <a:bodyPr>
            <a:normAutofit/>
          </a:bodyPr>
          <a:lstStyle/>
          <a:p>
            <a:endParaRPr lang="en-US" sz="1800" dirty="0" smtClean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1800" dirty="0" smtClean="0">
              <a:solidFill>
                <a:schemeClr val="tx2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651591"/>
            <a:ext cx="6858000" cy="0"/>
          </a:xfrm>
          <a:prstGeom prst="line">
            <a:avLst/>
          </a:prstGeom>
          <a:ln w="793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6858000" cy="4768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2195911" cy="1334507"/>
          </a:xfrm>
          <a:prstGeom prst="rect">
            <a:avLst/>
          </a:prstGeom>
        </p:spPr>
      </p:pic>
      <p:pic>
        <p:nvPicPr>
          <p:cNvPr id="3075" name="Picture 3" descr="O:\Departments\Community Development\Code Enforcement\Park-Walkway photos\DSC_02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" y="2133600"/>
            <a:ext cx="4702830" cy="3117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:\Departments\Community Development\Code Enforcement\Park-Walkway photos\DSC_01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355" y="5105400"/>
            <a:ext cx="5053279" cy="3350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100" y="86106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gency FB" pitchFamily="34" charset="0"/>
              </a:rPr>
              <a:t>Graham Swamp Trail</a:t>
            </a:r>
            <a:endParaRPr lang="en-US" dirty="0">
              <a:latin typeface="Agency FB" pitchFamily="34" charset="0"/>
            </a:endParaRPr>
          </a:p>
        </p:txBody>
      </p:sp>
      <p:pic>
        <p:nvPicPr>
          <p:cNvPr id="3077" name="Picture 5" descr="O:\Departments\Community Development\Code Enforcement\Park-Walkway photos\trek it photos 00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4" t="185" r="-3892" b="-185"/>
          <a:stretch/>
        </p:blipFill>
        <p:spPr bwMode="auto">
          <a:xfrm>
            <a:off x="4520242" y="1905000"/>
            <a:ext cx="2337758" cy="2327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514600" y="571498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BACKGROUND – </a:t>
            </a:r>
          </a:p>
          <a:p>
            <a:pPr algn="ctr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City of Palm Coast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85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1651591"/>
            <a:ext cx="6858000" cy="0"/>
          </a:xfrm>
          <a:prstGeom prst="line">
            <a:avLst/>
          </a:prstGeom>
          <a:ln w="793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6858000" cy="4768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2195911" cy="1334507"/>
          </a:xfrm>
          <a:prstGeom prst="rect">
            <a:avLst/>
          </a:prstGeom>
        </p:spPr>
      </p:pic>
      <p:pic>
        <p:nvPicPr>
          <p:cNvPr id="4099" name="Picture 3" descr="O:\Departments\Community Development\Code Enforcement\Park-Walkway photos\DSC_00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53768"/>
            <a:ext cx="5114925" cy="3391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:\Departments\Community Development\Code Enforcement\Park-Walkway photos\DSC_00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81600"/>
            <a:ext cx="5114925" cy="3391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19100" y="86106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gency FB" pitchFamily="34" charset="0"/>
              </a:rPr>
              <a:t>Lehigh Trail</a:t>
            </a:r>
            <a:endParaRPr lang="en-US" dirty="0">
              <a:latin typeface="Agency FB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4600" y="571498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BACKGROUND – </a:t>
            </a:r>
          </a:p>
          <a:p>
            <a:pPr algn="ctr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City of Palm Coast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84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673600"/>
            <a:ext cx="6172200" cy="2336800"/>
          </a:xfrm>
        </p:spPr>
        <p:txBody>
          <a:bodyPr>
            <a:normAutofit/>
          </a:bodyPr>
          <a:lstStyle/>
          <a:p>
            <a:endParaRPr lang="en-US" sz="1800" dirty="0" smtClean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1800" dirty="0" smtClean="0">
              <a:solidFill>
                <a:schemeClr val="tx2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651591"/>
            <a:ext cx="6858000" cy="0"/>
          </a:xfrm>
          <a:prstGeom prst="line">
            <a:avLst/>
          </a:prstGeom>
          <a:ln w="793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6858000" cy="4768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2195911" cy="1334507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5232400" cy="3924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wbutler\AppData\Local\Microsoft\Windows\Temporary Internet Files\Content.Outlook\JNDX8KKL\IMG00433-20111213-14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4800600"/>
            <a:ext cx="4567873" cy="3425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28600" y="8497669"/>
            <a:ext cx="308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gency FB" pitchFamily="34" charset="0"/>
              </a:rPr>
              <a:t>Belle Terre Parkway Multi-Use Path with Landscaping Enhancements</a:t>
            </a:r>
            <a:endParaRPr lang="en-US" dirty="0">
              <a:latin typeface="Agency FB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4600" y="571498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BACKGROUND – </a:t>
            </a:r>
          </a:p>
          <a:p>
            <a:pPr algn="ctr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City of Palm Coast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84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67000" y="476828"/>
            <a:ext cx="365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TPO PLANNING AREA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1651591"/>
            <a:ext cx="6858000" cy="0"/>
          </a:xfrm>
          <a:prstGeom prst="line">
            <a:avLst/>
          </a:prstGeom>
          <a:ln w="793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0"/>
            <a:ext cx="6858000" cy="4768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2195911" cy="13345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795" y="1828800"/>
            <a:ext cx="65532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US" sz="2400" dirty="0"/>
              <a:t>Regional Approach to Transportation </a:t>
            </a:r>
            <a:r>
              <a:rPr lang="en-US" sz="2400" dirty="0" smtClean="0"/>
              <a:t>Planning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Coordination </a:t>
            </a:r>
            <a:r>
              <a:rPr lang="en-US" sz="2400" dirty="0"/>
              <a:t>of projects on major roadways </a:t>
            </a:r>
          </a:p>
          <a:p>
            <a:pPr lvl="0"/>
            <a:endParaRPr lang="en-US" sz="24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Transit </a:t>
            </a:r>
            <a:r>
              <a:rPr lang="en-US" sz="2400" dirty="0"/>
              <a:t>service improvement opportunities</a:t>
            </a:r>
          </a:p>
          <a:p>
            <a:pPr lvl="0"/>
            <a:endParaRPr lang="en-US" sz="24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400" dirty="0" smtClean="0"/>
              <a:t>Improve </a:t>
            </a:r>
            <a:r>
              <a:rPr lang="en-US" sz="2400" dirty="0"/>
              <a:t>links to regional transportation facilities (Daytona Beach International Airport, Passenger Rail on FEC Corridor, Sun Rail, etc</a:t>
            </a:r>
            <a:r>
              <a:rPr lang="en-US" sz="2400" dirty="0" smtClean="0"/>
              <a:t>.)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Over 50% of work commuters traveling 10 to 50 miles from Flagler </a:t>
            </a:r>
            <a:r>
              <a:rPr lang="en-US" sz="2400"/>
              <a:t>County </a:t>
            </a:r>
            <a:r>
              <a:rPr lang="en-US" sz="2400" smtClean="0"/>
              <a:t>go </a:t>
            </a:r>
            <a:r>
              <a:rPr lang="en-US" sz="2400" dirty="0" smtClean="0"/>
              <a:t>to Volusia County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2569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67000" y="476828"/>
            <a:ext cx="365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APPROVED TPO PLANNING AREA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982" y="1828800"/>
            <a:ext cx="4556499" cy="708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0" y="1651591"/>
            <a:ext cx="6858000" cy="0"/>
          </a:xfrm>
          <a:prstGeom prst="line">
            <a:avLst/>
          </a:prstGeom>
          <a:ln w="793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0"/>
            <a:ext cx="6858000" cy="4768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2195911" cy="133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8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3762</TotalTime>
  <Words>1067</Words>
  <Application>Microsoft Office PowerPoint</Application>
  <PresentationFormat>On-screen Show (4:3)</PresentationFormat>
  <Paragraphs>234</Paragraphs>
  <Slides>23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Clarity</vt:lpstr>
      <vt:lpstr>Transportation Planning Organization (TPO)   Proposed planning area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Papa</dc:creator>
  <cp:lastModifiedBy>Jose Papa</cp:lastModifiedBy>
  <cp:revision>204</cp:revision>
  <dcterms:created xsi:type="dcterms:W3CDTF">2012-05-14T16:01:52Z</dcterms:created>
  <dcterms:modified xsi:type="dcterms:W3CDTF">2012-11-26T18:46:42Z</dcterms:modified>
</cp:coreProperties>
</file>